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1" r:id="rId2"/>
  </p:sldMasterIdLst>
  <p:notesMasterIdLst>
    <p:notesMasterId r:id="rId6"/>
  </p:notesMasterIdLst>
  <p:sldIdLst>
    <p:sldId id="612" r:id="rId3"/>
    <p:sldId id="894" r:id="rId4"/>
    <p:sldId id="86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0823" autoAdjust="0"/>
  </p:normalViewPr>
  <p:slideViewPr>
    <p:cSldViewPr snapToGrid="0">
      <p:cViewPr varScale="1">
        <p:scale>
          <a:sx n="71" d="100"/>
          <a:sy n="71" d="100"/>
        </p:scale>
        <p:origin x="88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C1B0E-E52C-4C4A-8A06-96564FC83982}" type="datetimeFigureOut">
              <a:rPr lang="en-US" smtClean="0"/>
              <a:t>6/22/2023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9020F-DFBB-41C0-A96E-BCB6C05A96D7}" type="slidenum">
              <a:rPr lang="en-US" smtClean="0"/>
              <a:t>‹#›</a:t>
            </a:fld>
            <a:endParaRPr lang="en-US"/>
          </a:p>
        </p:txBody>
      </p:sp>
    </p:spTree>
    <p:extLst>
      <p:ext uri="{BB962C8B-B14F-4D97-AF65-F5344CB8AC3E}">
        <p14:creationId xmlns:p14="http://schemas.microsoft.com/office/powerpoint/2010/main" val="187790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15FD96-BBF0-4294-9754-8ED2891EB246}"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5FD96-BBF0-4294-9754-8ED2891EB246}"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5FD96-BBF0-4294-9754-8ED2891EB246}"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EB2C8F94-9D67-854F-8417-3B884156945E}" type="datetime1">
              <a:rPr lang="en-US" smtClean="0"/>
              <a:t>6/22/2023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2"/>
          <a:stretch>
            <a:fillRect/>
          </a:stretch>
        </p:blipFill>
        <p:spPr>
          <a:xfrm>
            <a:off x="655830" y="592364"/>
            <a:ext cx="2346667" cy="890454"/>
          </a:xfrm>
          <a:prstGeom prst="rect">
            <a:avLst/>
          </a:prstGeom>
        </p:spPr>
      </p:pic>
      <p:cxnSp>
        <p:nvCxnSpPr>
          <p:cNvPr id="11" name="Straight Connector 10"/>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3"/>
          <a:stretch>
            <a:fillRect/>
          </a:stretch>
        </p:blipFill>
        <p:spPr>
          <a:xfrm>
            <a:off x="655297" y="592365"/>
            <a:ext cx="2347200" cy="90113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t>6/22/2023</a:t>
            </a:fld>
            <a:endParaRPr lang="en-US"/>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t>‹#›</a:t>
            </a:fld>
            <a:endParaRPr lang="en-US"/>
          </a:p>
        </p:txBody>
      </p:sp>
      <p:pic>
        <p:nvPicPr>
          <p:cNvPr id="8" name="Picture 7"/>
          <p:cNvPicPr>
            <a:picLocks noChangeAspect="1"/>
          </p:cNvPicPr>
          <p:nvPr/>
        </p:nvPicPr>
        <p:blipFill>
          <a:blip r:embed="rId2"/>
          <a:stretch>
            <a:fillRect/>
          </a:stretch>
        </p:blipFill>
        <p:spPr>
          <a:xfrm>
            <a:off x="655830" y="5583172"/>
            <a:ext cx="2346667" cy="890454"/>
          </a:xfrm>
          <a:prstGeom prst="rect">
            <a:avLst/>
          </a:prstGeom>
        </p:spPr>
      </p:pic>
      <p:cxnSp>
        <p:nvCxnSpPr>
          <p:cNvPr id="13" name="Straight Connector 12"/>
          <p:cNvCxnSpPr/>
          <p:nvPr/>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165600" y="4770577"/>
            <a:ext cx="7528560" cy="1435778"/>
          </a:xfrm>
          <a:prstGeom prst="rect">
            <a:avLst/>
          </a:prstGeom>
        </p:spPr>
        <p:txBody>
          <a:bodyPr wrap="square">
            <a:spAutoFit/>
          </a:bodyPr>
          <a:lstStyle/>
          <a:p>
            <a:r>
              <a:rPr lang="en-US" sz="1455" kern="1200" dirty="0">
                <a:solidFill>
                  <a:schemeClr val="bg1"/>
                </a:solidFill>
                <a:effectLst/>
                <a:latin typeface="+mn-lt"/>
                <a:ea typeface="+mn-ea"/>
                <a:cs typeface="+mn-cs"/>
              </a:rPr>
              <a:t>This document is made possible by the support of the American people through the United States Agency for International Development (USAID). The contents of this document are the sole responsibility of Tetra Tech ES, Inc., and do not necessarily reflect the views of USAID or the United States Government. This document was prepared by Tetra Tech ES, Inc., USAID Contractor for the Energy Security Project (ESP), USAID contract 72012118C00003.</a:t>
            </a:r>
          </a:p>
          <a:p>
            <a:r>
              <a:rPr lang="en-US" sz="1455" kern="1200" cap="all" dirty="0">
                <a:solidFill>
                  <a:schemeClr val="bg1"/>
                </a:solidFill>
                <a:effectLst/>
                <a:latin typeface="+mn-lt"/>
                <a:ea typeface="+mn-ea"/>
                <a:cs typeface="+mn-cs"/>
              </a:rPr>
              <a:t> </a:t>
            </a:r>
          </a:p>
        </p:txBody>
      </p:sp>
      <p:cxnSp>
        <p:nvCxnSpPr>
          <p:cNvPr id="10" name="Straight Connector 9"/>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a:stretch>
            <a:fillRect/>
          </a:stretch>
        </p:blipFill>
        <p:spPr>
          <a:xfrm>
            <a:off x="657600" y="5585578"/>
            <a:ext cx="2347200" cy="901135"/>
          </a:xfrm>
          <a:prstGeom prst="rect">
            <a:avLst/>
          </a:prstGeom>
        </p:spPr>
      </p:pic>
      <p:sp>
        <p:nvSpPr>
          <p:cNvPr id="12" name="Rectangle 11"/>
          <p:cNvSpPr/>
          <p:nvPr userDrawn="1"/>
        </p:nvSpPr>
        <p:spPr>
          <a:xfrm>
            <a:off x="4088122" y="4684068"/>
            <a:ext cx="6288021" cy="1177566"/>
          </a:xfrm>
          <a:prstGeom prst="rect">
            <a:avLst/>
          </a:prstGeom>
        </p:spPr>
        <p:txBody>
          <a:bodyPr wrap="square">
            <a:spAutoFit/>
          </a:bodyPr>
          <a:lstStyle/>
          <a:p>
            <a:pPr algn="just"/>
            <a:r>
              <a:rPr lang="uk-UA" sz="2115"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5" baseline="30000" dirty="0">
                <a:solidFill>
                  <a:schemeClr val="bg1"/>
                </a:solidFill>
                <a:latin typeface="Arial" panose="020B0604020202020204" pitchFamily="34" charset="0"/>
                <a:cs typeface="Arial" panose="020B0604020202020204" pitchFamily="34" charset="0"/>
              </a:rPr>
              <a:t>USAID).</a:t>
            </a:r>
          </a:p>
          <a:p>
            <a:pPr algn="just"/>
            <a:r>
              <a:rPr lang="en-GB" sz="2115" baseline="30000" dirty="0">
                <a:solidFill>
                  <a:schemeClr val="bg1"/>
                </a:solidFill>
                <a:latin typeface="Arial" panose="020B0604020202020204" pitchFamily="34" charset="0"/>
                <a:cs typeface="Arial" panose="020B0604020202020204" pitchFamily="34" charset="0"/>
              </a:rPr>
              <a:t>Tetra Tech </a:t>
            </a:r>
            <a:r>
              <a:rPr lang="en-GB" sz="2115" baseline="30000" dirty="0" err="1">
                <a:solidFill>
                  <a:schemeClr val="bg1"/>
                </a:solidFill>
                <a:latin typeface="Arial" panose="020B0604020202020204" pitchFamily="34" charset="0"/>
                <a:cs typeface="Arial" panose="020B0604020202020204" pitchFamily="34" charset="0"/>
              </a:rPr>
              <a:t>ES,Inc</a:t>
            </a:r>
            <a:r>
              <a:rPr lang="en-GB" sz="2115" baseline="30000" dirty="0">
                <a:solidFill>
                  <a:schemeClr val="bg1"/>
                </a:solidFill>
                <a:latin typeface="Arial" panose="020B0604020202020204" pitchFamily="34" charset="0"/>
                <a:cs typeface="Arial" panose="020B0604020202020204" pitchFamily="34" charset="0"/>
              </a:rPr>
              <a:t>. </a:t>
            </a:r>
            <a:r>
              <a:rPr lang="uk-UA" sz="2115"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5" baseline="30000" dirty="0">
                <a:solidFill>
                  <a:schemeClr val="bg1"/>
                </a:solidFill>
                <a:latin typeface="Arial" panose="020B0604020202020204" pitchFamily="34" charset="0"/>
                <a:cs typeface="Arial" panose="020B0604020202020204" pitchFamily="34" charset="0"/>
              </a:rPr>
              <a:t>USAID </a:t>
            </a:r>
            <a:r>
              <a:rPr lang="uk-UA" sz="2115"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t>6/22/2023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10363200"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6/22/2023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39C62A9A-2216-F44B-AFF9-136AA601C377}" type="datetime1">
              <a:rPr lang="en-US" smtClean="0"/>
              <a:t>6/22/2023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6/22/2023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6/22/2023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6/22/2023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5FD96-BBF0-4294-9754-8ED2891EB246}"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t>6/22/2023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6/22/2023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6/22/2023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6/22/2023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6/22/2023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EB2C8F94-9D67-854F-8417-3B884156945E}" type="datetime1">
              <a:rPr lang="en-US" smtClean="0"/>
              <a:t>6/22/2023</a:t>
            </a:fld>
            <a:endParaRPr lang="en-US" dirty="0"/>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655830" y="592364"/>
            <a:ext cx="2346667" cy="890454"/>
          </a:xfrm>
          <a:prstGeom prst="rect">
            <a:avLst/>
          </a:prstGeom>
        </p:spPr>
      </p:pic>
      <p:cxnSp>
        <p:nvCxnSpPr>
          <p:cNvPr id="14" name="Straight Connector 13"/>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3"/>
          <a:stretch>
            <a:fillRect/>
          </a:stretch>
        </p:blipFill>
        <p:spPr>
          <a:xfrm>
            <a:off x="655297" y="592365"/>
            <a:ext cx="2347200" cy="901135"/>
          </a:xfrm>
          <a:prstGeom prst="rect">
            <a:avLst/>
          </a:prstGeom>
        </p:spPr>
      </p:pic>
      <p:pic>
        <p:nvPicPr>
          <p:cNvPr id="16" name="Рисунок 5"/>
          <p:cNvPicPr>
            <a:picLocks noChangeAspect="1"/>
          </p:cNvPicPr>
          <p:nvPr userDrawn="1"/>
        </p:nvPicPr>
        <p:blipFill>
          <a:blip r:embed="rId4"/>
          <a:stretch>
            <a:fillRect/>
          </a:stretch>
        </p:blipFill>
        <p:spPr>
          <a:xfrm>
            <a:off x="9984001" y="523797"/>
            <a:ext cx="1765300" cy="1001477"/>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t>6/22/2023</a:t>
            </a:fld>
            <a:endParaRPr lang="en-US" dirty="0"/>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t>‹#›</a:t>
            </a:fld>
            <a:endParaRPr lang="en-US"/>
          </a:p>
        </p:txBody>
      </p:sp>
      <p:cxnSp>
        <p:nvCxnSpPr>
          <p:cNvPr id="13" name="Straight Connector 12"/>
          <p:cNvCxnSpPr/>
          <p:nvPr/>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stretch>
            <a:fillRect/>
          </a:stretch>
        </p:blipFill>
        <p:spPr>
          <a:xfrm>
            <a:off x="655830" y="5583172"/>
            <a:ext cx="2346667" cy="890454"/>
          </a:xfrm>
          <a:prstGeom prst="rect">
            <a:avLst/>
          </a:prstGeom>
        </p:spPr>
      </p:pic>
      <p:cxnSp>
        <p:nvCxnSpPr>
          <p:cNvPr id="9" name="Straight Connector 8"/>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a:stretch>
            <a:fillRect/>
          </a:stretch>
        </p:blipFill>
        <p:spPr>
          <a:xfrm>
            <a:off x="657600" y="5585578"/>
            <a:ext cx="2347200" cy="901135"/>
          </a:xfrm>
          <a:prstGeom prst="rect">
            <a:avLst/>
          </a:prstGeom>
        </p:spPr>
      </p:pic>
      <p:sp>
        <p:nvSpPr>
          <p:cNvPr id="12" name="Rectangle 11"/>
          <p:cNvSpPr/>
          <p:nvPr userDrawn="1"/>
        </p:nvSpPr>
        <p:spPr>
          <a:xfrm>
            <a:off x="5181600" y="4684068"/>
            <a:ext cx="6288021" cy="1042273"/>
          </a:xfrm>
          <a:prstGeom prst="rect">
            <a:avLst/>
          </a:prstGeom>
        </p:spPr>
        <p:txBody>
          <a:bodyPr wrap="square">
            <a:spAutoFit/>
          </a:bodyPr>
          <a:lstStyle/>
          <a:p>
            <a:pPr algn="l"/>
            <a:r>
              <a:rPr lang="uk-UA" sz="1850"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1850" baseline="30000" dirty="0">
                <a:solidFill>
                  <a:schemeClr val="bg1"/>
                </a:solidFill>
                <a:latin typeface="Arial" panose="020B0604020202020204" pitchFamily="34" charset="0"/>
                <a:cs typeface="Arial" panose="020B0604020202020204" pitchFamily="34" charset="0"/>
              </a:rPr>
              <a:t>USAID).</a:t>
            </a:r>
          </a:p>
          <a:p>
            <a:pPr algn="l"/>
            <a:r>
              <a:rPr lang="en-GB" sz="1850" baseline="30000" dirty="0">
                <a:solidFill>
                  <a:schemeClr val="bg1"/>
                </a:solidFill>
                <a:latin typeface="Arial" panose="020B0604020202020204" pitchFamily="34" charset="0"/>
                <a:cs typeface="Arial" panose="020B0604020202020204" pitchFamily="34" charset="0"/>
              </a:rPr>
              <a:t>Tetra Tech </a:t>
            </a:r>
            <a:r>
              <a:rPr lang="en-GB" sz="1850" baseline="30000" dirty="0" err="1">
                <a:solidFill>
                  <a:schemeClr val="bg1"/>
                </a:solidFill>
                <a:latin typeface="Arial" panose="020B0604020202020204" pitchFamily="34" charset="0"/>
                <a:cs typeface="Arial" panose="020B0604020202020204" pitchFamily="34" charset="0"/>
              </a:rPr>
              <a:t>ES,Inc</a:t>
            </a:r>
            <a:r>
              <a:rPr lang="en-GB" sz="1850" baseline="30000" dirty="0">
                <a:solidFill>
                  <a:schemeClr val="bg1"/>
                </a:solidFill>
                <a:latin typeface="Arial" panose="020B0604020202020204" pitchFamily="34" charset="0"/>
                <a:cs typeface="Arial" panose="020B0604020202020204" pitchFamily="34" charset="0"/>
              </a:rPr>
              <a:t>. </a:t>
            </a:r>
            <a:r>
              <a:rPr lang="uk-UA" sz="1850"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1850" baseline="30000" dirty="0">
                <a:solidFill>
                  <a:schemeClr val="bg1"/>
                </a:solidFill>
                <a:latin typeface="Arial" panose="020B0604020202020204" pitchFamily="34" charset="0"/>
                <a:cs typeface="Arial" panose="020B0604020202020204" pitchFamily="34" charset="0"/>
              </a:rPr>
              <a:t>USAID </a:t>
            </a:r>
            <a:r>
              <a:rPr lang="uk-UA" sz="1850"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pic>
        <p:nvPicPr>
          <p:cNvPr id="14" name="Рисунок 5"/>
          <p:cNvPicPr>
            <a:picLocks noChangeAspect="1"/>
          </p:cNvPicPr>
          <p:nvPr userDrawn="1"/>
        </p:nvPicPr>
        <p:blipFill>
          <a:blip r:embed="rId4"/>
          <a:stretch>
            <a:fillRect/>
          </a:stretch>
        </p:blipFill>
        <p:spPr>
          <a:xfrm>
            <a:off x="9984001" y="523797"/>
            <a:ext cx="1765300" cy="1001477"/>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7C017F59-29DA-6F48-B92A-5AD511CC2D63}" type="datetime1">
              <a:rPr lang="en-US" smtClean="0"/>
              <a:t>6/22/2023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p>
        </p:txBody>
      </p:sp>
    </p:spTree>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6/22/2023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39C62A9A-2216-F44B-AFF9-136AA601C377}" type="datetime1">
              <a:rPr lang="en-US" smtClean="0"/>
              <a:t>6/22/2023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15FD96-BBF0-4294-9754-8ED2891EB246}"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6/22/2023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6/22/2023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6/22/2023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t>6/22/2023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6/22/2023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6/22/2023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6/22/2023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5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2"/>
            <a:ext cx="5079595" cy="45719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600202"/>
            <a:ext cx="5080405" cy="45719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7C017F59-29DA-6F48-B92A-5AD511CC2D63}" type="datetime1">
              <a:rPr lang="en-US" smtClean="0"/>
              <a:t>6/22/2023</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790801"/>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Arial" panose="020B0604020202020204" pitchFamily="34" charset="0"/>
                <a:cs typeface="Arial" panose="020B0604020202020204" pitchFamily="34" charset="0"/>
              </a:defRPr>
            </a:lvl1pPr>
          </a:lstStyle>
          <a:p>
            <a:fld id="{414FB1AD-D69E-B741-965A-0BAE826C2FA6}" type="datetime1">
              <a:rPr lang="en-US" smtClean="0"/>
              <a:t>6/22/2023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Arial" panose="020B0604020202020204" pitchFamily="34" charset="0"/>
                <a:cs typeface="Arial" panose="020B0604020202020204" pitchFamily="34" charset="0"/>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Arial" panose="020B0604020202020204" pitchFamily="34" charset="0"/>
                <a:cs typeface="Arial" panose="020B0604020202020204" pitchFamily="34" charset="0"/>
              </a:defRPr>
            </a:lvl1pPr>
          </a:lstStyle>
          <a:p>
            <a:fld id="{42782948-4DBE-204D-AB9E-B65E067054AE}"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srcRect/>
          <a:stretch>
            <a:fillRect/>
          </a:stretch>
        </p:blipFill>
        <p:spPr>
          <a:xfrm>
            <a:off x="203201" y="203683"/>
            <a:ext cx="11785599" cy="6450636"/>
          </a:xfrm>
          <a:prstGeom prst="rect">
            <a:avLst/>
          </a:prstGeom>
        </p:spPr>
      </p:pic>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40C00456-721A-A94C-800A-D5E7EE91C160}" type="datetime1">
              <a:rPr lang="en-US" smtClean="0"/>
              <a:t>6/22/2023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a:outerShdw blurRad="254000" dir="2700000" algn="tl" rotWithShape="0">
              <a:srgbClr val="000000">
                <a:alpha val="20000"/>
              </a:srgbClr>
            </a:outerShdw>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chemeClr val="bg1"/>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pic>
        <p:nvPicPr>
          <p:cNvPr id="8" name="Picture 7"/>
          <p:cNvPicPr>
            <a:picLocks noChangeAspect="1"/>
          </p:cNvPicPr>
          <p:nvPr userDrawn="1"/>
        </p:nvPicPr>
        <p:blipFill>
          <a:blip r:embed="rId3"/>
          <a:stretch>
            <a:fillRect/>
          </a:stretch>
        </p:blipFill>
        <p:spPr>
          <a:xfrm>
            <a:off x="655297" y="592365"/>
            <a:ext cx="2347200" cy="90113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15FD96-BBF0-4294-9754-8ED2891EB246}"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EB2C8F94-9D67-854F-8417-3B884156945E}" type="datetime1">
              <a:rPr lang="en-US" smtClean="0"/>
              <a:t>6/22/2023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a:stretch>
            <a:fillRect/>
          </a:stretch>
        </p:blipFill>
        <p:spPr>
          <a:xfrm>
            <a:off x="655297" y="592365"/>
            <a:ext cx="2347200" cy="901135"/>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t>6/22/2023</a:t>
            </a:fld>
            <a:endParaRPr lang="en-US"/>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t>‹#›</a:t>
            </a:fld>
            <a:endParaRPr lang="en-US"/>
          </a:p>
        </p:txBody>
      </p:sp>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657600" y="5585578"/>
            <a:ext cx="2347200" cy="901135"/>
          </a:xfrm>
          <a:prstGeom prst="rect">
            <a:avLst/>
          </a:prstGeom>
        </p:spPr>
      </p:pic>
      <p:sp>
        <p:nvSpPr>
          <p:cNvPr id="8" name="Rectangle 7"/>
          <p:cNvSpPr/>
          <p:nvPr userDrawn="1"/>
        </p:nvSpPr>
        <p:spPr>
          <a:xfrm>
            <a:off x="4088122" y="4684068"/>
            <a:ext cx="6288021" cy="1177566"/>
          </a:xfrm>
          <a:prstGeom prst="rect">
            <a:avLst/>
          </a:prstGeom>
        </p:spPr>
        <p:txBody>
          <a:bodyPr wrap="square">
            <a:spAutoFit/>
          </a:bodyPr>
          <a:lstStyle/>
          <a:p>
            <a:pPr algn="just"/>
            <a:r>
              <a:rPr lang="uk-UA" sz="2115"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5" baseline="30000" dirty="0">
                <a:solidFill>
                  <a:schemeClr val="bg1"/>
                </a:solidFill>
                <a:latin typeface="Arial" panose="020B0604020202020204" pitchFamily="34" charset="0"/>
                <a:cs typeface="Arial" panose="020B0604020202020204" pitchFamily="34" charset="0"/>
              </a:rPr>
              <a:t>USAID).</a:t>
            </a:r>
          </a:p>
          <a:p>
            <a:pPr algn="just"/>
            <a:r>
              <a:rPr lang="en-GB" sz="2115" baseline="30000" dirty="0">
                <a:solidFill>
                  <a:schemeClr val="bg1"/>
                </a:solidFill>
                <a:latin typeface="Arial" panose="020B0604020202020204" pitchFamily="34" charset="0"/>
                <a:cs typeface="Arial" panose="020B0604020202020204" pitchFamily="34" charset="0"/>
              </a:rPr>
              <a:t>Tetra Tech </a:t>
            </a:r>
            <a:r>
              <a:rPr lang="en-GB" sz="2115" baseline="30000" dirty="0" err="1">
                <a:solidFill>
                  <a:schemeClr val="bg1"/>
                </a:solidFill>
                <a:latin typeface="Arial" panose="020B0604020202020204" pitchFamily="34" charset="0"/>
                <a:cs typeface="Arial" panose="020B0604020202020204" pitchFamily="34" charset="0"/>
              </a:rPr>
              <a:t>ES,Inc</a:t>
            </a:r>
            <a:r>
              <a:rPr lang="en-GB" sz="2115" baseline="30000" dirty="0">
                <a:solidFill>
                  <a:schemeClr val="bg1"/>
                </a:solidFill>
                <a:latin typeface="Arial" panose="020B0604020202020204" pitchFamily="34" charset="0"/>
                <a:cs typeface="Arial" panose="020B0604020202020204" pitchFamily="34" charset="0"/>
              </a:rPr>
              <a:t>. </a:t>
            </a:r>
            <a:r>
              <a:rPr lang="uk-UA" sz="2115"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5" baseline="30000" dirty="0">
                <a:solidFill>
                  <a:schemeClr val="bg1"/>
                </a:solidFill>
                <a:latin typeface="Arial" panose="020B0604020202020204" pitchFamily="34" charset="0"/>
                <a:cs typeface="Arial" panose="020B0604020202020204" pitchFamily="34" charset="0"/>
              </a:rPr>
              <a:t>USAID </a:t>
            </a:r>
            <a:r>
              <a:rPr lang="uk-UA" sz="2115"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srcRect/>
          <a:stretch>
            <a:fillRect/>
          </a:stretch>
        </p:blipFill>
        <p:spPr>
          <a:xfrm>
            <a:off x="203201" y="203681"/>
            <a:ext cx="11785601" cy="6450636"/>
          </a:xfrm>
          <a:prstGeom prst="rect">
            <a:avLst/>
          </a:prstGeom>
        </p:spPr>
      </p:pic>
      <p:sp>
        <p:nvSpPr>
          <p:cNvPr id="5" name="Text Placeholder 4"/>
          <p:cNvSpPr>
            <a:spLocks noGrp="1"/>
          </p:cNvSpPr>
          <p:nvPr>
            <p:ph type="body" sz="quarter" idx="12" hasCustomPrompt="1"/>
          </p:nvPr>
        </p:nvSpPr>
        <p:spPr>
          <a:xfrm rot="16200000">
            <a:off x="104940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3F4168E2-91C5-9646-9F53-5B4E70AF759D}" type="datetime1">
              <a:rPr lang="en-US" smtClean="0"/>
              <a:t>6/22/2023</a:t>
            </a:fld>
            <a:endParaRPr lang="en-US"/>
          </a:p>
        </p:txBody>
      </p:sp>
      <p:sp>
        <p:nvSpPr>
          <p:cNvPr id="8"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5"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a:stretch>
            <a:fillRect/>
          </a:stretch>
        </p:blipFill>
        <p:spPr>
          <a:xfrm>
            <a:off x="657600" y="5585578"/>
            <a:ext cx="2347200" cy="901135"/>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Arial" panose="020B0604020202020204" pitchFamily="34" charset="0"/>
                <a:cs typeface="Arial" panose="020B0604020202020204" pitchFamily="34" charset="0"/>
              </a:defRPr>
            </a:lvl1pPr>
          </a:lstStyle>
          <a:p>
            <a:fld id="{EB2C8F94-9D67-854F-8417-3B884156945E}" type="datetime1">
              <a:rPr lang="en-US" smtClean="0"/>
              <a:t>6/22/2023</a:t>
            </a:fld>
            <a:endParaRPr lang="en-US" dirty="0"/>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Arial" panose="020B0604020202020204" pitchFamily="34" charset="0"/>
                <a:cs typeface="Arial" panose="020B0604020202020204" pitchFamily="34" charset="0"/>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Arial" panose="020B0604020202020204" pitchFamily="34" charset="0"/>
                <a:cs typeface="Arial" panose="020B0604020202020204" pitchFamily="34" charset="0"/>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latin typeface="Arial" panose="020B0604020202020204" pitchFamily="34" charset="0"/>
                <a:cs typeface="Arial" panose="020B0604020202020204" pitchFamily="34" charset="0"/>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655297" y="592365"/>
            <a:ext cx="2347200" cy="901135"/>
          </a:xfrm>
          <a:prstGeom prst="rect">
            <a:avLst/>
          </a:prstGeom>
        </p:spPr>
      </p:pic>
      <p:pic>
        <p:nvPicPr>
          <p:cNvPr id="11" name="Рисунок 5"/>
          <p:cNvPicPr>
            <a:picLocks noChangeAspect="1"/>
          </p:cNvPicPr>
          <p:nvPr userDrawn="1"/>
        </p:nvPicPr>
        <p:blipFill>
          <a:blip r:embed="rId3"/>
          <a:stretch>
            <a:fillRect/>
          </a:stretch>
        </p:blipFill>
        <p:spPr>
          <a:xfrm>
            <a:off x="9984001" y="523797"/>
            <a:ext cx="1765300" cy="1001477"/>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1099175"/>
          </a:xfrm>
        </p:spPr>
        <p:txBody>
          <a:bodyPr wrap="square" anchor="t" anchorCtr="0">
            <a:spAutoFit/>
          </a:bodyPr>
          <a:lstStyle>
            <a:lvl1pPr>
              <a:defRPr sz="3175">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latin typeface="Arial" panose="020B0604020202020204" pitchFamily="34" charset="0"/>
                <a:cs typeface="Arial" panose="020B0604020202020204" pitchFamily="34" charset="0"/>
              </a:defRPr>
            </a:lvl1pPr>
          </a:lstStyle>
          <a:p>
            <a:fld id="{C3349C05-927F-3348-96DF-9086CF2761D6}" type="datetime1">
              <a:rPr lang="en-US" smtClean="0"/>
              <a:t>6/22/2023</a:t>
            </a:fld>
            <a:endParaRPr lang="en-US" dirty="0"/>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latin typeface="Arial" panose="020B0604020202020204" pitchFamily="34" charset="0"/>
                <a:cs typeface="Arial" panose="020B0604020202020204" pitchFamily="34" charset="0"/>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latin typeface="Arial" panose="020B0604020202020204" pitchFamily="34" charset="0"/>
                <a:cs typeface="Arial" panose="020B0604020202020204" pitchFamily="34" charset="0"/>
              </a:defRPr>
            </a:lvl1pPr>
          </a:lstStyle>
          <a:p>
            <a:fld id="{42782948-4DBE-204D-AB9E-B65E067054AE}" type="slidenum">
              <a:rPr lang="en-US" smtClean="0"/>
              <a:t>‹#›</a:t>
            </a:fld>
            <a:endParaRPr lang="en-US"/>
          </a:p>
        </p:txBody>
      </p:sp>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657600" y="5585578"/>
            <a:ext cx="2347200" cy="901135"/>
          </a:xfrm>
          <a:prstGeom prst="rect">
            <a:avLst/>
          </a:prstGeom>
        </p:spPr>
      </p:pic>
      <p:sp>
        <p:nvSpPr>
          <p:cNvPr id="9" name="Rectangle 8"/>
          <p:cNvSpPr/>
          <p:nvPr userDrawn="1"/>
        </p:nvSpPr>
        <p:spPr>
          <a:xfrm>
            <a:off x="4088122" y="4684068"/>
            <a:ext cx="6288021" cy="1177566"/>
          </a:xfrm>
          <a:prstGeom prst="rect">
            <a:avLst/>
          </a:prstGeom>
        </p:spPr>
        <p:txBody>
          <a:bodyPr wrap="square">
            <a:spAutoFit/>
          </a:bodyPr>
          <a:lstStyle/>
          <a:p>
            <a:pPr algn="just"/>
            <a:r>
              <a:rPr lang="uk-UA" sz="2115"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5" baseline="30000" dirty="0">
                <a:solidFill>
                  <a:schemeClr val="bg1"/>
                </a:solidFill>
                <a:latin typeface="Arial" panose="020B0604020202020204" pitchFamily="34" charset="0"/>
                <a:cs typeface="Arial" panose="020B0604020202020204" pitchFamily="34" charset="0"/>
              </a:rPr>
              <a:t>USAID).</a:t>
            </a:r>
          </a:p>
          <a:p>
            <a:pPr algn="just"/>
            <a:r>
              <a:rPr lang="en-GB" sz="2115" baseline="30000" dirty="0">
                <a:solidFill>
                  <a:schemeClr val="bg1"/>
                </a:solidFill>
                <a:latin typeface="Arial" panose="020B0604020202020204" pitchFamily="34" charset="0"/>
                <a:cs typeface="Arial" panose="020B0604020202020204" pitchFamily="34" charset="0"/>
              </a:rPr>
              <a:t>Tetra Tech </a:t>
            </a:r>
            <a:r>
              <a:rPr lang="en-GB" sz="2115" baseline="30000" dirty="0" err="1">
                <a:solidFill>
                  <a:schemeClr val="bg1"/>
                </a:solidFill>
                <a:latin typeface="Arial" panose="020B0604020202020204" pitchFamily="34" charset="0"/>
                <a:cs typeface="Arial" panose="020B0604020202020204" pitchFamily="34" charset="0"/>
              </a:rPr>
              <a:t>ES,Inc</a:t>
            </a:r>
            <a:r>
              <a:rPr lang="en-GB" sz="2115" baseline="30000" dirty="0">
                <a:solidFill>
                  <a:schemeClr val="bg1"/>
                </a:solidFill>
                <a:latin typeface="Arial" panose="020B0604020202020204" pitchFamily="34" charset="0"/>
                <a:cs typeface="Arial" panose="020B0604020202020204" pitchFamily="34" charset="0"/>
              </a:rPr>
              <a:t>. </a:t>
            </a:r>
            <a:r>
              <a:rPr lang="uk-UA" sz="2115"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5" baseline="30000" dirty="0">
                <a:solidFill>
                  <a:schemeClr val="bg1"/>
                </a:solidFill>
                <a:latin typeface="Arial" panose="020B0604020202020204" pitchFamily="34" charset="0"/>
                <a:cs typeface="Arial" panose="020B0604020202020204" pitchFamily="34" charset="0"/>
              </a:rPr>
              <a:t>USAID </a:t>
            </a:r>
            <a:r>
              <a:rPr lang="uk-UA" sz="2115"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pic>
        <p:nvPicPr>
          <p:cNvPr id="10" name="Рисунок 5"/>
          <p:cNvPicPr>
            <a:picLocks noChangeAspect="1"/>
          </p:cNvPicPr>
          <p:nvPr userDrawn="1"/>
        </p:nvPicPr>
        <p:blipFill>
          <a:blip r:embed="rId3"/>
          <a:stretch>
            <a:fillRect/>
          </a:stretch>
        </p:blipFill>
        <p:spPr>
          <a:xfrm>
            <a:off x="9984001" y="523797"/>
            <a:ext cx="1765300" cy="100147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15FD96-BBF0-4294-9754-8ED2891EB246}" type="datetimeFigureOut">
              <a:rPr lang="en-US" smtClean="0"/>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15FD96-BBF0-4294-9754-8ED2891EB246}" type="datetimeFigureOut">
              <a:rPr lang="en-US" smtClean="0"/>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5FD96-BBF0-4294-9754-8ED2891EB246}" type="datetimeFigureOut">
              <a:rPr lang="en-US" smtClean="0"/>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15FD96-BBF0-4294-9754-8ED2891EB246}"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15FD96-BBF0-4294-9754-8ED2891EB246}"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5FD96-BBF0-4294-9754-8ED2891EB246}" type="datetimeFigureOut">
              <a:rPr lang="en-US" smtClean="0"/>
              <a:t>6/22/2023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700DA-4165-4880-9F60-9917741622D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914400" y="1715549"/>
            <a:ext cx="10363200" cy="4233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203200" y="6449816"/>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7C017F59-29DA-6F48-B92A-5AD511CC2D63}" type="datetime1">
              <a:rPr lang="en-US" smtClean="0"/>
              <a:t>6/22/2023</a:t>
            </a:fld>
            <a:endParaRPr lang="en-US"/>
          </a:p>
        </p:txBody>
      </p:sp>
      <p:sp>
        <p:nvSpPr>
          <p:cNvPr id="5" name="Footer Placeholder 4"/>
          <p:cNvSpPr>
            <a:spLocks noGrp="1"/>
          </p:cNvSpPr>
          <p:nvPr>
            <p:ph type="ftr" sz="quarter" idx="3"/>
          </p:nvPr>
        </p:nvSpPr>
        <p:spPr>
          <a:xfrm>
            <a:off x="4165600" y="6449816"/>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6" name="Slide Number Placeholder 5"/>
          <p:cNvSpPr>
            <a:spLocks noGrp="1"/>
          </p:cNvSpPr>
          <p:nvPr>
            <p:ph type="sldNum" sz="quarter" idx="4"/>
          </p:nvPr>
        </p:nvSpPr>
        <p:spPr>
          <a:xfrm>
            <a:off x="9144000" y="6449816"/>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Frame 13"/>
          <p:cNvSpPr/>
          <p:nvPr/>
        </p:nvSpPr>
        <p:spPr>
          <a:xfrm>
            <a:off x="0" y="0"/>
            <a:ext cx="12192000" cy="6864096"/>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0" b="0" i="0" dirty="0">
              <a:solidFill>
                <a:srgbClr val="FFFFFF"/>
              </a:solidFill>
              <a:latin typeface="Gill Sans MT" panose="020B0502020104020203"/>
              <a:cs typeface="Gill Sans MT" panose="020B0502020104020203"/>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Lst>
  <p:hf hdr="0"/>
  <p:txStyles>
    <p:titleStyle>
      <a:lvl1pPr algn="l" defTabSz="604520" rtl="0" eaLnBrk="1" latinLnBrk="0" hangingPunct="1">
        <a:spcBef>
          <a:spcPct val="0"/>
        </a:spcBef>
        <a:buNone/>
        <a:defRPr sz="3175" b="0" i="0" kern="1200">
          <a:solidFill>
            <a:srgbClr val="BA0C2F"/>
          </a:solidFill>
          <a:latin typeface="Gill Sans MT" panose="020B0502020104020203"/>
          <a:ea typeface="+mj-ea"/>
          <a:cs typeface="Gill Sans MT" panose="020B0502020104020203"/>
        </a:defRPr>
      </a:lvl1pPr>
    </p:titleStyle>
    <p:bodyStyle>
      <a:lvl1pPr marL="304165" indent="-304165" algn="l" defTabSz="604520" rtl="0" eaLnBrk="1" latinLnBrk="0" hangingPunct="1">
        <a:spcBef>
          <a:spcPts val="0"/>
        </a:spcBef>
        <a:spcAft>
          <a:spcPts val="1060"/>
        </a:spcAft>
        <a:buFont typeface="Arial" panose="020B0604020202020204"/>
        <a:buChar char="•"/>
        <a:defRPr sz="2115" b="0" i="0" kern="1200">
          <a:solidFill>
            <a:srgbClr val="6C6463"/>
          </a:solidFill>
          <a:latin typeface="Gill Sans MT" panose="020B0502020104020203"/>
          <a:ea typeface="+mn-ea"/>
          <a:cs typeface="Gill Sans MT" panose="020B0502020104020203"/>
        </a:defRPr>
      </a:lvl1pPr>
      <a:lvl2pPr marL="904875" indent="-304165" algn="l" defTabSz="604520" rtl="0" eaLnBrk="1" latinLnBrk="0" hangingPunct="1">
        <a:spcBef>
          <a:spcPts val="0"/>
        </a:spcBef>
        <a:spcAft>
          <a:spcPts val="1060"/>
        </a:spcAft>
        <a:buFont typeface="Arial" panose="020B0604020202020204"/>
        <a:buChar char="–"/>
        <a:defRPr sz="2115" b="0" i="0" kern="1200">
          <a:solidFill>
            <a:srgbClr val="6C6463"/>
          </a:solidFill>
          <a:latin typeface="Gill Sans MT" panose="020B0502020104020203"/>
          <a:ea typeface="+mn-ea"/>
          <a:cs typeface="Gill Sans MT" panose="020B0502020104020203"/>
        </a:defRPr>
      </a:lvl2pPr>
      <a:lvl3pPr marL="1209675" indent="-304165" algn="l" defTabSz="604520" rtl="0" eaLnBrk="1" latinLnBrk="0" hangingPunct="1">
        <a:spcBef>
          <a:spcPct val="20000"/>
        </a:spcBef>
        <a:buFont typeface="Arial" panose="020B0604020202020204"/>
        <a:buChar char="•"/>
        <a:defRPr sz="2380" b="0" i="0" kern="1200">
          <a:solidFill>
            <a:srgbClr val="6C6463"/>
          </a:solidFill>
          <a:latin typeface="Gill Sans MT" panose="020B0502020104020203"/>
          <a:ea typeface="+mn-ea"/>
          <a:cs typeface="Gill Sans MT" panose="020B0502020104020203"/>
        </a:defRPr>
      </a:lvl3pPr>
      <a:lvl4pPr marL="1515745" indent="-306705" algn="l" defTabSz="604520" rtl="0" eaLnBrk="1" latinLnBrk="0" hangingPunct="1">
        <a:spcBef>
          <a:spcPct val="20000"/>
        </a:spcBef>
        <a:buFont typeface="Arial" panose="020B0604020202020204"/>
        <a:buChar char="–"/>
        <a:defRPr sz="2115" b="0" i="0" kern="1200">
          <a:solidFill>
            <a:srgbClr val="6C6463"/>
          </a:solidFill>
          <a:latin typeface="Gill Sans MT" panose="020B0502020104020203"/>
          <a:ea typeface="+mn-ea"/>
          <a:cs typeface="Gill Sans MT" panose="020B0502020104020203"/>
        </a:defRPr>
      </a:lvl4pPr>
      <a:lvl5pPr marL="1661160" indent="-304165" algn="l" defTabSz="604520" rtl="0" eaLnBrk="1" latinLnBrk="0" hangingPunct="1">
        <a:spcBef>
          <a:spcPct val="20000"/>
        </a:spcBef>
        <a:buFont typeface="Arial" panose="020B0604020202020204"/>
        <a:buChar char="»"/>
        <a:defRPr sz="1850" b="0" i="0" kern="1200">
          <a:solidFill>
            <a:srgbClr val="6C6463"/>
          </a:solidFill>
          <a:latin typeface="Gill Sans MT" panose="020B0502020104020203"/>
          <a:ea typeface="+mn-ea"/>
          <a:cs typeface="Gill Sans MT" panose="020B0502020104020203"/>
        </a:defRPr>
      </a:lvl5pPr>
      <a:lvl6pPr marL="3326130"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6pPr>
      <a:lvl7pPr marL="3930650"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7pPr>
      <a:lvl8pPr marL="4535805"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8pPr>
      <a:lvl9pPr marL="5140325"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9pPr>
    </p:bodyStyle>
    <p:otherStyle>
      <a:defPPr>
        <a:defRPr lang="en-US"/>
      </a:defPPr>
      <a:lvl1pPr marL="0" algn="l" defTabSz="604520" rtl="0" eaLnBrk="1" latinLnBrk="0" hangingPunct="1">
        <a:defRPr sz="2380" kern="1200">
          <a:solidFill>
            <a:schemeClr val="tx1"/>
          </a:solidFill>
          <a:latin typeface="+mn-lt"/>
          <a:ea typeface="+mn-ea"/>
          <a:cs typeface="+mn-cs"/>
        </a:defRPr>
      </a:lvl1pPr>
      <a:lvl2pPr marL="604520" algn="l" defTabSz="604520" rtl="0" eaLnBrk="1" latinLnBrk="0" hangingPunct="1">
        <a:defRPr sz="2380" kern="1200">
          <a:solidFill>
            <a:schemeClr val="tx1"/>
          </a:solidFill>
          <a:latin typeface="+mn-lt"/>
          <a:ea typeface="+mn-ea"/>
          <a:cs typeface="+mn-cs"/>
        </a:defRPr>
      </a:lvl2pPr>
      <a:lvl3pPr marL="1209675" algn="l" defTabSz="604520" rtl="0" eaLnBrk="1" latinLnBrk="0" hangingPunct="1">
        <a:defRPr sz="2380" kern="1200">
          <a:solidFill>
            <a:schemeClr val="tx1"/>
          </a:solidFill>
          <a:latin typeface="+mn-lt"/>
          <a:ea typeface="+mn-ea"/>
          <a:cs typeface="+mn-cs"/>
        </a:defRPr>
      </a:lvl3pPr>
      <a:lvl4pPr marL="1814195" algn="l" defTabSz="604520" rtl="0" eaLnBrk="1" latinLnBrk="0" hangingPunct="1">
        <a:defRPr sz="2380" kern="1200">
          <a:solidFill>
            <a:schemeClr val="tx1"/>
          </a:solidFill>
          <a:latin typeface="+mn-lt"/>
          <a:ea typeface="+mn-ea"/>
          <a:cs typeface="+mn-cs"/>
        </a:defRPr>
      </a:lvl4pPr>
      <a:lvl5pPr marL="2418715" algn="l" defTabSz="604520" rtl="0" eaLnBrk="1" latinLnBrk="0" hangingPunct="1">
        <a:defRPr sz="2380" kern="1200">
          <a:solidFill>
            <a:schemeClr val="tx1"/>
          </a:solidFill>
          <a:latin typeface="+mn-lt"/>
          <a:ea typeface="+mn-ea"/>
          <a:cs typeface="+mn-cs"/>
        </a:defRPr>
      </a:lvl5pPr>
      <a:lvl6pPr marL="3023870" algn="l" defTabSz="604520" rtl="0" eaLnBrk="1" latinLnBrk="0" hangingPunct="1">
        <a:defRPr sz="2380" kern="1200">
          <a:solidFill>
            <a:schemeClr val="tx1"/>
          </a:solidFill>
          <a:latin typeface="+mn-lt"/>
          <a:ea typeface="+mn-ea"/>
          <a:cs typeface="+mn-cs"/>
        </a:defRPr>
      </a:lvl6pPr>
      <a:lvl7pPr marL="3628390" algn="l" defTabSz="604520" rtl="0" eaLnBrk="1" latinLnBrk="0" hangingPunct="1">
        <a:defRPr sz="2380" kern="1200">
          <a:solidFill>
            <a:schemeClr val="tx1"/>
          </a:solidFill>
          <a:latin typeface="+mn-lt"/>
          <a:ea typeface="+mn-ea"/>
          <a:cs typeface="+mn-cs"/>
        </a:defRPr>
      </a:lvl7pPr>
      <a:lvl8pPr marL="4232910" algn="l" defTabSz="604520" rtl="0" eaLnBrk="1" latinLnBrk="0" hangingPunct="1">
        <a:defRPr sz="2380" kern="1200">
          <a:solidFill>
            <a:schemeClr val="tx1"/>
          </a:solidFill>
          <a:latin typeface="+mn-lt"/>
          <a:ea typeface="+mn-ea"/>
          <a:cs typeface="+mn-cs"/>
        </a:defRPr>
      </a:lvl8pPr>
      <a:lvl9pPr marL="4838065" algn="l" defTabSz="604520" rtl="0" eaLnBrk="1" latinLnBrk="0" hangingPunct="1">
        <a:defRPr sz="23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680"/>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marL="0" marR="0" lvl="0" indent="0" algn="l" defTabSz="604520" rtl="0" eaLnBrk="1" fontAlgn="auto" latinLnBrk="0" hangingPunct="1">
              <a:lnSpc>
                <a:spcPct val="100000"/>
              </a:lnSpc>
              <a:spcBef>
                <a:spcPts val="0"/>
              </a:spcBef>
              <a:spcAft>
                <a:spcPts val="0"/>
              </a:spcAft>
              <a:buClrTx/>
              <a:buSzTx/>
              <a:buFontTx/>
              <a:buNone/>
              <a:defRPr/>
            </a:pPr>
            <a:fld id="{EB2C8F94-9D67-854F-8417-3B884156945E}" type="datetime1">
              <a:rPr kumimoji="0" lang="en-US" sz="795" b="0" i="0" u="none" strike="noStrike" kern="1200" cap="none" spc="0" normalizeH="0" baseline="0" noProof="0">
                <a:ln>
                  <a:noFill/>
                </a:ln>
                <a:solidFill>
                  <a:srgbClr val="FFFFFF"/>
                </a:solidFill>
                <a:effectLst/>
                <a:uLnTx/>
                <a:uFillTx/>
                <a:latin typeface="Gill Sans MT" panose="020B0502020104020203"/>
                <a:ea typeface="+mn-ea"/>
              </a:rPr>
              <a:t>6/22/2023</a:t>
            </a:fld>
            <a:endParaRPr kumimoji="0" lang="en-US" sz="795" b="0" i="0" u="none" strike="noStrike" kern="1200" cap="none" spc="0" normalizeH="0" baseline="0" noProof="0">
              <a:ln>
                <a:noFill/>
              </a:ln>
              <a:solidFill>
                <a:srgbClr val="FFFFFF"/>
              </a:solidFill>
              <a:effectLst/>
              <a:uLnTx/>
              <a:uFillTx/>
              <a:latin typeface="Gill Sans MT" panose="020B0502020104020203"/>
              <a:ea typeface="+mn-ea"/>
            </a:endParaRPr>
          </a:p>
        </p:txBody>
      </p:sp>
      <p:sp>
        <p:nvSpPr>
          <p:cNvPr id="3" name="Footer Placeholder 2"/>
          <p:cNvSpPr>
            <a:spLocks noGrp="1"/>
          </p:cNvSpPr>
          <p:nvPr>
            <p:ph type="ftr" sz="quarter" idx="3"/>
          </p:nvPr>
        </p:nvSpPr>
        <p:spPr/>
        <p:txBody>
          <a:bodyPr/>
          <a:lstStyle/>
          <a:p>
            <a:pPr marL="0" marR="0" lvl="0" indent="0" algn="ctr" defTabSz="604520" rtl="0" eaLnBrk="1" fontAlgn="auto" latinLnBrk="0" hangingPunct="1">
              <a:lnSpc>
                <a:spcPct val="100000"/>
              </a:lnSpc>
              <a:spcBef>
                <a:spcPts val="0"/>
              </a:spcBef>
              <a:spcAft>
                <a:spcPts val="0"/>
              </a:spcAft>
              <a:buClrTx/>
              <a:buSzTx/>
              <a:buFontTx/>
              <a:buNone/>
              <a:defRPr/>
            </a:pPr>
            <a:r>
              <a:rPr kumimoji="0" lang="en-US" sz="795" b="0" i="0" u="none" strike="noStrike" kern="1200" cap="none" spc="0" normalizeH="0" baseline="0" noProof="0">
                <a:ln>
                  <a:noFill/>
                </a:ln>
                <a:solidFill>
                  <a:srgbClr val="FFFFFF"/>
                </a:solidFill>
                <a:effectLst/>
                <a:uLnTx/>
                <a:uFillTx/>
                <a:latin typeface="Gill Sans MT" panose="020B0502020104020203"/>
                <a:ea typeface="+mn-ea"/>
              </a:rPr>
              <a:t>FOOTER GOES HERE</a:t>
            </a:r>
          </a:p>
        </p:txBody>
      </p:sp>
      <p:sp>
        <p:nvSpPr>
          <p:cNvPr id="4" name="Slide Number Placeholder 3"/>
          <p:cNvSpPr>
            <a:spLocks noGrp="1"/>
          </p:cNvSpPr>
          <p:nvPr>
            <p:ph type="sldNum" sz="quarter" idx="4"/>
          </p:nvPr>
        </p:nvSpPr>
        <p:spPr/>
        <p:txBody>
          <a:bodyPr/>
          <a:lstStyle/>
          <a:p>
            <a:pPr marL="0" marR="0" lvl="0" indent="0" algn="r" defTabSz="604520" rtl="0" eaLnBrk="1" fontAlgn="auto" latinLnBrk="0" hangingPunct="1">
              <a:lnSpc>
                <a:spcPct val="100000"/>
              </a:lnSpc>
              <a:spcBef>
                <a:spcPts val="0"/>
              </a:spcBef>
              <a:spcAft>
                <a:spcPts val="0"/>
              </a:spcAft>
              <a:buClrTx/>
              <a:buSzTx/>
              <a:buFontTx/>
              <a:buNone/>
              <a:defRPr/>
            </a:pPr>
            <a:fld id="{42782948-4DBE-204D-AB9E-B65E067054AE}" type="slidenum">
              <a:rPr kumimoji="0" lang="en-US" sz="795" b="0" i="0" u="none" strike="noStrike" kern="1200" cap="none" spc="0" normalizeH="0" baseline="0" noProof="0">
                <a:ln>
                  <a:noFill/>
                </a:ln>
                <a:solidFill>
                  <a:srgbClr val="FFFFFF"/>
                </a:solidFill>
                <a:effectLst/>
                <a:uLnTx/>
                <a:uFillTx/>
                <a:latin typeface="Gill Sans MT" panose="020B0502020104020203"/>
                <a:ea typeface="+mn-ea"/>
              </a:rPr>
              <a:t>1</a:t>
            </a:fld>
            <a:endParaRPr kumimoji="0" lang="en-US" sz="795" b="0" i="0" u="none" strike="noStrike" kern="1200" cap="none" spc="0" normalizeH="0" baseline="0" noProof="0">
              <a:ln>
                <a:noFill/>
              </a:ln>
              <a:solidFill>
                <a:srgbClr val="FFFFFF"/>
              </a:solidFill>
              <a:effectLst/>
              <a:uLnTx/>
              <a:uFillTx/>
              <a:latin typeface="Gill Sans MT" panose="020B0502020104020203"/>
              <a:ea typeface="+mn-ea"/>
            </a:endParaRPr>
          </a:p>
        </p:txBody>
      </p:sp>
      <p:sp>
        <p:nvSpPr>
          <p:cNvPr id="6" name="Subtitle 5"/>
          <p:cNvSpPr>
            <a:spLocks noGrp="1"/>
          </p:cNvSpPr>
          <p:nvPr>
            <p:ph type="subTitle" idx="1"/>
          </p:nvPr>
        </p:nvSpPr>
        <p:spPr>
          <a:xfrm>
            <a:off x="1074420" y="5175250"/>
            <a:ext cx="8616315" cy="729615"/>
          </a:xfrm>
          <a:noFill/>
        </p:spPr>
        <p:txBody>
          <a:bodyPr>
            <a:noAutofit/>
          </a:bodyPr>
          <a:lstStyle/>
          <a:p>
            <a:r>
              <a:rPr lang="uk-UA" sz="1800" dirty="0">
                <a:latin typeface="Arial" panose="020B0604020202020204" pitchFamily="34" charset="0"/>
                <a:cs typeface="Arial" panose="020B0604020202020204" pitchFamily="34" charset="0"/>
              </a:rPr>
              <a:t>Юлія Галустян, </a:t>
            </a:r>
            <a:r>
              <a:rPr lang="uk-UA" sz="1800" dirty="0" err="1">
                <a:latin typeface="Arial" panose="020B0604020202020204" pitchFamily="34" charset="0"/>
                <a:cs typeface="Arial" panose="020B0604020202020204" pitchFamily="34" charset="0"/>
              </a:rPr>
              <a:t>експертка</a:t>
            </a:r>
            <a:r>
              <a:rPr lang="uk-UA" sz="1800" dirty="0">
                <a:latin typeface="Arial" panose="020B0604020202020204" pitchFamily="34" charset="0"/>
                <a:cs typeface="Arial" panose="020B0604020202020204" pitchFamily="34" charset="0"/>
              </a:rPr>
              <a:t> з гендерних питань </a:t>
            </a:r>
          </a:p>
          <a:p>
            <a:r>
              <a:rPr lang="uk-UA" sz="1800" dirty="0">
                <a:latin typeface="Arial" panose="020B0604020202020204" pitchFamily="34" charset="0"/>
                <a:cs typeface="Arial" panose="020B0604020202020204" pitchFamily="34" charset="0"/>
              </a:rPr>
              <a:t>22  червня 2023</a:t>
            </a:r>
            <a:endParaRPr lang="en-US" sz="1800" dirty="0">
              <a:latin typeface="Arial" panose="020B0604020202020204" pitchFamily="34" charset="0"/>
              <a:cs typeface="Arial" panose="020B0604020202020204" pitchFamily="34" charset="0"/>
            </a:endParaRPr>
          </a:p>
        </p:txBody>
      </p:sp>
      <p:sp>
        <p:nvSpPr>
          <p:cNvPr id="11" name="Rectangle: Rounded Corners 10"/>
          <p:cNvSpPr/>
          <p:nvPr/>
        </p:nvSpPr>
        <p:spPr>
          <a:xfrm>
            <a:off x="2181282" y="2207895"/>
            <a:ext cx="8231138" cy="1941024"/>
          </a:xfrm>
          <a:prstGeom prst="roundRect">
            <a:avLst/>
          </a:prstGeom>
          <a:solidFill>
            <a:srgbClr val="FFC000"/>
          </a:solidFill>
          <a:ln>
            <a:solidFill>
              <a:srgbClr val="FFFF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uk-UA" sz="2800" b="1" noProof="0" dirty="0">
              <a:ln>
                <a:noFill/>
              </a:ln>
              <a:solidFill>
                <a:srgbClr val="FF0000"/>
              </a:solidFill>
              <a:effectLst/>
              <a:uLnTx/>
              <a:uFillTx/>
              <a:ea typeface="+mj-ea"/>
              <a:sym typeface="+mn-ea"/>
            </a:endParaRPr>
          </a:p>
          <a:p>
            <a:pPr algn="ctr"/>
            <a:endParaRPr lang="uk-UA" sz="2800" b="1" noProof="0" dirty="0">
              <a:ln>
                <a:noFill/>
              </a:ln>
              <a:solidFill>
                <a:schemeClr val="accent2">
                  <a:lumMod val="50000"/>
                </a:schemeClr>
              </a:solidFill>
              <a:effectLst/>
              <a:uLnTx/>
              <a:uFillTx/>
              <a:ea typeface="+mj-ea"/>
              <a:sym typeface="+mn-ea"/>
            </a:endParaRPr>
          </a:p>
          <a:p>
            <a:pPr algn="ctr"/>
            <a:r>
              <a:rPr lang="uk-UA" sz="2800" b="1" dirty="0">
                <a:solidFill>
                  <a:schemeClr val="accent2">
                    <a:lumMod val="50000"/>
                  </a:schemeClr>
                </a:solidFill>
                <a:ea typeface="+mj-ea"/>
                <a:sym typeface="+mn-ea"/>
              </a:rPr>
              <a:t>Тренінг №</a:t>
            </a:r>
            <a:r>
              <a:rPr lang="en-US" sz="2800" b="1" dirty="0">
                <a:solidFill>
                  <a:schemeClr val="accent2">
                    <a:lumMod val="50000"/>
                  </a:schemeClr>
                </a:solidFill>
                <a:ea typeface="+mj-ea"/>
                <a:sym typeface="+mn-ea"/>
              </a:rPr>
              <a:t>10</a:t>
            </a:r>
          </a:p>
          <a:p>
            <a:pPr algn="ctr"/>
            <a:r>
              <a:rPr lang="uk-UA" sz="2800" b="1" dirty="0">
                <a:solidFill>
                  <a:schemeClr val="accent2">
                    <a:lumMod val="50000"/>
                  </a:schemeClr>
                </a:solidFill>
                <a:ea typeface="+mj-ea"/>
                <a:sym typeface="+mn-ea"/>
              </a:rPr>
              <a:t>Гендерна рівність та недискримінація на </a:t>
            </a:r>
          </a:p>
          <a:p>
            <a:pPr algn="ctr"/>
            <a:r>
              <a:rPr lang="uk-UA" sz="2800" b="1" dirty="0">
                <a:solidFill>
                  <a:schemeClr val="accent2">
                    <a:lumMod val="50000"/>
                  </a:schemeClr>
                </a:solidFill>
                <a:ea typeface="+mj-ea"/>
                <a:sym typeface="+mn-ea"/>
              </a:rPr>
              <a:t>робочих місцях </a:t>
            </a:r>
            <a:endParaRPr lang="en-US" sz="2800" b="1" dirty="0">
              <a:solidFill>
                <a:schemeClr val="accent2">
                  <a:lumMod val="50000"/>
                </a:schemeClr>
              </a:solidFill>
              <a:ea typeface="+mj-ea"/>
              <a:sym typeface="+mn-ea"/>
            </a:endParaRPr>
          </a:p>
          <a:p>
            <a:pPr algn="ctr"/>
            <a:endParaRPr lang="uk-UA" sz="2800" b="1" dirty="0">
              <a:solidFill>
                <a:schemeClr val="accent2">
                  <a:lumMod val="50000"/>
                </a:schemeClr>
              </a:solidFill>
              <a:ea typeface="+mj-ea"/>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CE16CF42-82DE-293D-4E42-7F78925C025C}"/>
              </a:ext>
            </a:extLst>
          </p:cNvPr>
          <p:cNvSpPr>
            <a:spLocks noGrp="1"/>
          </p:cNvSpPr>
          <p:nvPr>
            <p:ph type="title"/>
          </p:nvPr>
        </p:nvSpPr>
        <p:spPr/>
        <p:txBody>
          <a:bodyPr/>
          <a:lstStyle/>
          <a:p>
            <a:pPr algn="ctr"/>
            <a:r>
              <a:rPr lang="aa-ET" b="1" dirty="0">
                <a:solidFill>
                  <a:srgbClr val="C00000"/>
                </a:solidFill>
              </a:rPr>
              <a:t>Запитання для обговорення в малих гупах та презентації</a:t>
            </a:r>
          </a:p>
        </p:txBody>
      </p:sp>
      <p:sp>
        <p:nvSpPr>
          <p:cNvPr id="3" name="Объект 2">
            <a:extLst>
              <a:ext uri="{FF2B5EF4-FFF2-40B4-BE49-F238E27FC236}">
                <a16:creationId xmlns:a16="http://schemas.microsoft.com/office/drawing/2014/main" xmlns="" id="{65651A75-5293-4B2D-7F16-58CDBD372E67}"/>
              </a:ext>
            </a:extLst>
          </p:cNvPr>
          <p:cNvSpPr>
            <a:spLocks noGrp="1"/>
          </p:cNvSpPr>
          <p:nvPr>
            <p:ph sz="half" idx="1"/>
          </p:nvPr>
        </p:nvSpPr>
        <p:spPr>
          <a:xfrm>
            <a:off x="838200" y="1825625"/>
            <a:ext cx="5181600" cy="4667250"/>
          </a:xfrm>
          <a:solidFill>
            <a:schemeClr val="accent4">
              <a:lumMod val="60000"/>
              <a:lumOff val="40000"/>
            </a:schemeClr>
          </a:solidFill>
        </p:spPr>
        <p:txBody>
          <a:bodyPr>
            <a:normAutofit fontScale="25000" lnSpcReduction="20000"/>
          </a:bodyPr>
          <a:lstStyle/>
          <a:p>
            <a:pPr marL="0" lvl="0" indent="0" algn="ctr">
              <a:lnSpc>
                <a:spcPct val="107000"/>
              </a:lnSpc>
              <a:buNone/>
            </a:pPr>
            <a:r>
              <a:rPr lang="uk-UA" sz="8000" dirty="0">
                <a:solidFill>
                  <a:srgbClr val="C00000"/>
                </a:solidFill>
                <a:effectLst/>
                <a:latin typeface="Arial" panose="020B0604020202020204" pitchFamily="34" charset="0"/>
                <a:ea typeface="Calibri" panose="020F0502020204030204" pitchFamily="34" charset="0"/>
                <a:cs typeface="Arial" panose="020B0604020202020204" pitchFamily="34" charset="0"/>
              </a:rPr>
              <a:t>ПРО </a:t>
            </a:r>
            <a:r>
              <a:rPr lang="uk-UA" sz="8000" dirty="0">
                <a:solidFill>
                  <a:srgbClr val="C00000"/>
                </a:solidFill>
                <a:latin typeface="Arial" panose="020B0604020202020204" pitchFamily="34" charset="0"/>
                <a:ea typeface="Calibri" panose="020F0502020204030204" pitchFamily="34" charset="0"/>
                <a:cs typeface="Arial" panose="020B0604020202020204" pitchFamily="34" charset="0"/>
              </a:rPr>
              <a:t>РОБОТУ НА ТРЕНІНГАХ </a:t>
            </a:r>
            <a:endParaRPr lang="uk-UA" sz="8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itchFamily="2" charset="2"/>
              <a:buChar char=""/>
            </a:pPr>
            <a:r>
              <a:rPr lang="uk-UA" sz="8000" dirty="0">
                <a:effectLst/>
                <a:latin typeface="Arial" panose="020B0604020202020204" pitchFamily="34" charset="0"/>
                <a:ea typeface="Calibri" panose="020F0502020204030204" pitchFamily="34" charset="0"/>
                <a:cs typeface="Arial" panose="020B0604020202020204" pitchFamily="34" charset="0"/>
              </a:rPr>
              <a:t>Чи виправдалися Ваші очікування після відвідування тренінгових занять?</a:t>
            </a:r>
          </a:p>
          <a:p>
            <a:pPr marL="342900" lvl="0" indent="-342900">
              <a:lnSpc>
                <a:spcPct val="107000"/>
              </a:lnSpc>
              <a:buFont typeface="Symbol" pitchFamily="2" charset="2"/>
              <a:buChar char=""/>
            </a:pPr>
            <a:endParaRPr lang="aa-ET" sz="8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itchFamily="2" charset="2"/>
              <a:buChar char=""/>
            </a:pPr>
            <a:r>
              <a:rPr lang="uk-UA" sz="8000" dirty="0">
                <a:effectLst/>
                <a:latin typeface="Arial" panose="020B0604020202020204" pitchFamily="34" charset="0"/>
                <a:ea typeface="Calibri" panose="020F0502020204030204" pitchFamily="34" charset="0"/>
                <a:cs typeface="Arial" panose="020B0604020202020204" pitchFamily="34" charset="0"/>
              </a:rPr>
              <a:t>Яким чином тренінгові заняття вплинули на Вас? </a:t>
            </a:r>
          </a:p>
          <a:p>
            <a:pPr marL="342900" lvl="0" indent="-342900">
              <a:lnSpc>
                <a:spcPct val="107000"/>
              </a:lnSpc>
              <a:buFont typeface="Symbol" pitchFamily="2" charset="2"/>
              <a:buChar char=""/>
            </a:pPr>
            <a:endParaRPr lang="uk-UA" sz="8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itchFamily="2" charset="2"/>
              <a:buChar char=""/>
            </a:pPr>
            <a:r>
              <a:rPr lang="uk-UA" sz="8000" dirty="0">
                <a:latin typeface="Arial" panose="020B0604020202020204" pitchFamily="34" charset="0"/>
                <a:ea typeface="Calibri" panose="020F0502020204030204" pitchFamily="34" charset="0"/>
                <a:cs typeface="Arial" panose="020B0604020202020204" pitchFamily="34" charset="0"/>
              </a:rPr>
              <a:t>Де Ви зможете використовувати отримані знання? Які саме знання виявилися </a:t>
            </a:r>
            <a:r>
              <a:rPr lang="uk-UA" sz="8000">
                <a:latin typeface="Arial" panose="020B0604020202020204" pitchFamily="34" charset="0"/>
                <a:ea typeface="Calibri" panose="020F0502020204030204" pitchFamily="34" charset="0"/>
                <a:cs typeface="Arial" panose="020B0604020202020204" pitchFamily="34" charset="0"/>
              </a:rPr>
              <a:t>для Вас цінними</a:t>
            </a:r>
            <a:r>
              <a:rPr lang="uk-UA" sz="8000" dirty="0">
                <a:latin typeface="Arial" panose="020B0604020202020204" pitchFamily="34" charset="0"/>
                <a:ea typeface="Calibri" panose="020F0502020204030204" pitchFamily="34" charset="0"/>
                <a:cs typeface="Arial" panose="020B0604020202020204" pitchFamily="34" charset="0"/>
              </a:rPr>
              <a:t>?</a:t>
            </a:r>
          </a:p>
          <a:p>
            <a:pPr marL="342900" lvl="0" indent="-342900">
              <a:lnSpc>
                <a:spcPct val="107000"/>
              </a:lnSpc>
              <a:buFont typeface="Symbol" pitchFamily="2" charset="2"/>
              <a:buChar char=""/>
            </a:pPr>
            <a:endParaRPr lang="uk-UA" sz="80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Symbol" pitchFamily="2" charset="2"/>
              <a:buChar char=""/>
            </a:pPr>
            <a:r>
              <a:rPr lang="uk-UA" sz="8000" dirty="0">
                <a:latin typeface="Arial" panose="020B0604020202020204" pitchFamily="34" charset="0"/>
                <a:ea typeface="Calibri" panose="020F0502020204030204" pitchFamily="34" charset="0"/>
                <a:cs typeface="Arial" panose="020B0604020202020204" pitchFamily="34" charset="0"/>
              </a:rPr>
              <a:t>Яка тематика тренінгів Вам була би цікавою у подальшому? </a:t>
            </a:r>
            <a:endParaRPr lang="uk-UA" sz="29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itchFamily="2" charset="2"/>
              <a:buChar char=""/>
            </a:pPr>
            <a:endParaRPr lang="uk-UA" sz="29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uk-UA" sz="3200" dirty="0">
                <a:latin typeface="Times New Roman" panose="02020603050405020304" pitchFamily="18" charset="0"/>
                <a:ea typeface="Calibri" panose="020F0502020204030204" pitchFamily="34" charset="0"/>
                <a:cs typeface="Times New Roman" panose="02020603050405020304" pitchFamily="18" charset="0"/>
              </a:rPr>
              <a:t>		</a:t>
            </a:r>
            <a:endParaRPr lang="aa-ET" sz="2900" dirty="0">
              <a:effectLst/>
              <a:latin typeface="Arial" panose="020B0604020202020204" pitchFamily="34" charset="0"/>
              <a:ea typeface="Calibri" panose="020F0502020204030204" pitchFamily="34" charset="0"/>
              <a:cs typeface="Arial" panose="020B0604020202020204" pitchFamily="34" charset="0"/>
            </a:endParaRPr>
          </a:p>
          <a:p>
            <a:endParaRPr lang="aa-ET" dirty="0"/>
          </a:p>
        </p:txBody>
      </p:sp>
      <p:sp>
        <p:nvSpPr>
          <p:cNvPr id="6" name="Объект 5">
            <a:extLst>
              <a:ext uri="{FF2B5EF4-FFF2-40B4-BE49-F238E27FC236}">
                <a16:creationId xmlns:a16="http://schemas.microsoft.com/office/drawing/2014/main" xmlns="" id="{4209CA59-8D22-5547-444C-3B723026F0DB}"/>
              </a:ext>
            </a:extLst>
          </p:cNvPr>
          <p:cNvSpPr>
            <a:spLocks noGrp="1"/>
          </p:cNvSpPr>
          <p:nvPr>
            <p:ph sz="half" idx="2"/>
          </p:nvPr>
        </p:nvSpPr>
        <p:spPr>
          <a:xfrm>
            <a:off x="6172200" y="1825625"/>
            <a:ext cx="5181600" cy="4667250"/>
          </a:xfrm>
          <a:solidFill>
            <a:schemeClr val="accent5">
              <a:lumMod val="75000"/>
            </a:schemeClr>
          </a:solidFill>
        </p:spPr>
        <p:txBody>
          <a:bodyPr>
            <a:normAutofit fontScale="25000" lnSpcReduction="20000"/>
          </a:bodyPr>
          <a:lstStyle/>
          <a:p>
            <a:pPr marL="342900" lvl="0" indent="-342900">
              <a:lnSpc>
                <a:spcPct val="107000"/>
              </a:lnSpc>
              <a:spcAft>
                <a:spcPts val="800"/>
              </a:spcAft>
              <a:buFont typeface="Symbol" pitchFamily="2" charset="2"/>
              <a:buChar char=""/>
            </a:pPr>
            <a:endParaRPr lang="uk-UA" sz="9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itchFamily="2" charset="2"/>
              <a:buChar char=""/>
            </a:pPr>
            <a:endParaRPr lang="uk-UA" sz="9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800"/>
              </a:spcAft>
              <a:buFont typeface="Wingdings" pitchFamily="2" charset="2"/>
              <a:buChar char="v"/>
            </a:pPr>
            <a:r>
              <a:rPr lang="uk-UA" sz="9600" b="1" dirty="0">
                <a:solidFill>
                  <a:schemeClr val="bg1"/>
                </a:solidFill>
                <a:latin typeface="Arial" panose="020B0604020202020204" pitchFamily="34" charset="0"/>
                <a:ea typeface="Calibri" panose="020F0502020204030204" pitchFamily="34" charset="0"/>
                <a:cs typeface="Arial" panose="020B0604020202020204" pitchFamily="34" charset="0"/>
              </a:rPr>
              <a:t>Ваші рекомендації щодо     подальшої роботи Міненерго в частині просування гендерної політики? (ЩО ПОТРІБНО ЗРОБИТИ</a:t>
            </a:r>
            <a:r>
              <a:rPr lang="uk-UA" sz="9600" b="1" dirty="0">
                <a:solidFill>
                  <a:schemeClr val="bg1"/>
                </a:solidFill>
                <a:latin typeface="Arial" panose="020B0604020202020204" pitchFamily="34" charset="0"/>
                <a:ea typeface="Calibri" panose="020F0502020204030204" pitchFamily="34" charset="0"/>
                <a:cs typeface="Arial" panose="020B0604020202020204" pitchFamily="34" charset="0"/>
                <a:sym typeface="Wingdings" pitchFamily="2" charset="2"/>
              </a:rPr>
              <a:t>?)</a:t>
            </a:r>
            <a:endParaRPr lang="uk-UA" sz="96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spcAft>
                <a:spcPts val="800"/>
              </a:spcAft>
              <a:buNone/>
            </a:pPr>
            <a:endParaRPr lang="uk-UA" sz="1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endParaRPr lang="uk-UA"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endParaRPr lang="uk-UA" dirty="0">
              <a:latin typeface="Times New Roman" panose="02020603050405020304" pitchFamily="18" charset="0"/>
              <a:ea typeface="Calibri" panose="020F0502020204030204" pitchFamily="34" charset="0"/>
              <a:cs typeface="Times New Roman" panose="02020603050405020304" pitchFamily="18" charset="0"/>
            </a:endParaRPr>
          </a:p>
          <a:p>
            <a:endParaRPr lang="aa-ET" dirty="0"/>
          </a:p>
        </p:txBody>
      </p:sp>
    </p:spTree>
    <p:extLst>
      <p:ext uri="{BB962C8B-B14F-4D97-AF65-F5344CB8AC3E}">
        <p14:creationId xmlns:p14="http://schemas.microsoft.com/office/powerpoint/2010/main" val="106910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uk-UA" b="1" dirty="0">
                <a:solidFill>
                  <a:srgbClr val="C00000"/>
                </a:solidFill>
              </a:rPr>
              <a:t/>
            </a:r>
            <a:br>
              <a:rPr lang="uk-UA" b="1" dirty="0">
                <a:solidFill>
                  <a:srgbClr val="C00000"/>
                </a:solidFill>
              </a:rPr>
            </a:br>
            <a:r>
              <a:rPr lang="uk-UA" b="1" dirty="0">
                <a:solidFill>
                  <a:srgbClr val="C00000"/>
                </a:solidFill>
              </a:rPr>
              <a:t/>
            </a:r>
            <a:br>
              <a:rPr lang="uk-UA" b="1" dirty="0">
                <a:solidFill>
                  <a:srgbClr val="C00000"/>
                </a:solidFill>
              </a:rPr>
            </a:br>
            <a:r>
              <a:rPr lang="uk-UA" b="1" dirty="0">
                <a:solidFill>
                  <a:srgbClr val="C00000"/>
                </a:solidFill>
              </a:rPr>
              <a:t/>
            </a:r>
            <a:br>
              <a:rPr lang="uk-UA" b="1" dirty="0">
                <a:solidFill>
                  <a:srgbClr val="C00000"/>
                </a:solidFill>
              </a:rPr>
            </a:br>
            <a:r>
              <a:rPr lang="uk-UA" b="1" dirty="0">
                <a:solidFill>
                  <a:srgbClr val="C00000"/>
                </a:solidFill>
              </a:rPr>
              <a:t/>
            </a:r>
            <a:br>
              <a:rPr lang="uk-UA" b="1" dirty="0">
                <a:solidFill>
                  <a:srgbClr val="C00000"/>
                </a:solidFill>
              </a:rPr>
            </a:br>
            <a:r>
              <a:rPr lang="uk-UA" b="1" dirty="0">
                <a:solidFill>
                  <a:srgbClr val="C00000"/>
                </a:solidFill>
              </a:rPr>
              <a:t/>
            </a:r>
            <a:br>
              <a:rPr lang="uk-UA" b="1" dirty="0">
                <a:solidFill>
                  <a:srgbClr val="C00000"/>
                </a:solidFill>
              </a:rPr>
            </a:br>
            <a:r>
              <a:rPr lang="uk-UA" b="1" dirty="0">
                <a:solidFill>
                  <a:srgbClr val="C00000"/>
                </a:solidFill>
              </a:rPr>
              <a:t/>
            </a:r>
            <a:br>
              <a:rPr lang="uk-UA" b="1" dirty="0">
                <a:solidFill>
                  <a:srgbClr val="C00000"/>
                </a:solidFill>
              </a:rPr>
            </a:br>
            <a:r>
              <a:rPr lang="uk-UA" b="1" dirty="0">
                <a:solidFill>
                  <a:srgbClr val="C00000"/>
                </a:solidFill>
              </a:rPr>
              <a:t/>
            </a:r>
            <a:br>
              <a:rPr lang="uk-UA" b="1" dirty="0">
                <a:solidFill>
                  <a:srgbClr val="C00000"/>
                </a:solidFill>
              </a:rPr>
            </a:br>
            <a:r>
              <a:rPr lang="uk-UA" b="1" dirty="0">
                <a:solidFill>
                  <a:schemeClr val="bg1"/>
                </a:solidFill>
              </a:rPr>
              <a:t/>
            </a:r>
            <a:br>
              <a:rPr lang="uk-UA" b="1" dirty="0">
                <a:solidFill>
                  <a:schemeClr val="bg1"/>
                </a:solidFill>
              </a:rPr>
            </a:br>
            <a:r>
              <a:rPr lang="uk-UA" b="1" dirty="0">
                <a:solidFill>
                  <a:schemeClr val="bg1"/>
                </a:solidFill>
              </a:rPr>
              <a:t>Вручення сертифікатів!</a:t>
            </a:r>
            <a:endParaRPr lang="en-US" b="1"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 USAID Theme">
  <a:themeElements>
    <a:clrScheme name="USAID">
      <a:dk1>
        <a:sysClr val="windowText" lastClr="000000"/>
      </a:dk1>
      <a:lt1>
        <a:srgbClr val="FFFFFF"/>
      </a:lt1>
      <a:dk2>
        <a:srgbClr val="002F6C"/>
      </a:dk2>
      <a:lt2>
        <a:srgbClr val="BA0C2F"/>
      </a:lt2>
      <a:accent1>
        <a:srgbClr val="651D32"/>
      </a:accent1>
      <a:accent2>
        <a:srgbClr val="0067B9"/>
      </a:accent2>
      <a:accent3>
        <a:srgbClr val="A7C6ED"/>
      </a:accent3>
      <a:accent4>
        <a:srgbClr val="6C6463"/>
      </a:accent4>
      <a:accent5>
        <a:srgbClr val="8C8985"/>
      </a:accent5>
      <a:accent6>
        <a:srgbClr val="CFCDC9"/>
      </a:accent6>
      <a:hlink>
        <a:srgbClr val="FFFFFF"/>
      </a:hlink>
      <a:folHlink>
        <a:srgbClr val="FFFFFF"/>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96</Words>
  <Application>Microsoft Office PowerPoint</Application>
  <PresentationFormat>Широкоэкранный</PresentationFormat>
  <Paragraphs>27</Paragraphs>
  <Slides>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3</vt:i4>
      </vt:variant>
    </vt:vector>
  </HeadingPairs>
  <TitlesOfParts>
    <vt:vector size="13" baseType="lpstr">
      <vt:lpstr>Arial</vt:lpstr>
      <vt:lpstr>Calibri</vt:lpstr>
      <vt:lpstr>Calibri Light</vt:lpstr>
      <vt:lpstr>Corbel</vt:lpstr>
      <vt:lpstr>Gill Sans MT</vt:lpstr>
      <vt:lpstr>Symbol</vt:lpstr>
      <vt:lpstr>Times New Roman</vt:lpstr>
      <vt:lpstr>Wingdings</vt:lpstr>
      <vt:lpstr>Office Theme</vt:lpstr>
      <vt:lpstr>PowerPoint USAID Theme</vt:lpstr>
      <vt:lpstr>Презентация PowerPoint</vt:lpstr>
      <vt:lpstr>Запитання для обговорення в малих гупах та презентації</vt:lpstr>
      <vt:lpstr>        Вручення сертифікатів!</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Galustian, Yulia</dc:creator>
  <cp:lastModifiedBy>Басацька Свiтлана</cp:lastModifiedBy>
  <cp:revision>134</cp:revision>
  <dcterms:created xsi:type="dcterms:W3CDTF">2021-04-05T07:36:00Z</dcterms:created>
  <dcterms:modified xsi:type="dcterms:W3CDTF">2023-06-22T05:52:36Z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A595CAE579D54AF8A878C7249560F1B1</vt:lpwstr>
  </property>
  <property fmtid="{D5CDD505-2E9C-101B-9397-08002B2CF9AE}" pid="3" name="KSOProductBuildVer">
    <vt:lpwstr>1033-11.2.0.11537</vt:lpwstr>
  </property>
</Properties>
</file>