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60" r:id="rId2"/>
    <p:sldMasterId id="2147483824" r:id="rId3"/>
  </p:sldMasterIdLst>
  <p:notesMasterIdLst>
    <p:notesMasterId r:id="rId39"/>
  </p:notesMasterIdLst>
  <p:sldIdLst>
    <p:sldId id="772" r:id="rId4"/>
    <p:sldId id="613" r:id="rId5"/>
    <p:sldId id="600" r:id="rId6"/>
    <p:sldId id="598" r:id="rId7"/>
    <p:sldId id="581" r:id="rId8"/>
    <p:sldId id="472" r:id="rId9"/>
    <p:sldId id="474" r:id="rId10"/>
    <p:sldId id="262" r:id="rId11"/>
    <p:sldId id="621" r:id="rId12"/>
    <p:sldId id="623" r:id="rId13"/>
    <p:sldId id="624" r:id="rId14"/>
    <p:sldId id="625" r:id="rId15"/>
    <p:sldId id="626" r:id="rId16"/>
    <p:sldId id="627" r:id="rId17"/>
    <p:sldId id="628" r:id="rId18"/>
    <p:sldId id="666" r:id="rId19"/>
    <p:sldId id="374" r:id="rId20"/>
    <p:sldId id="485" r:id="rId21"/>
    <p:sldId id="491" r:id="rId22"/>
    <p:sldId id="502" r:id="rId23"/>
    <p:sldId id="359" r:id="rId24"/>
    <p:sldId id="758" r:id="rId25"/>
    <p:sldId id="761" r:id="rId26"/>
    <p:sldId id="760" r:id="rId27"/>
    <p:sldId id="766" r:id="rId28"/>
    <p:sldId id="764" r:id="rId29"/>
    <p:sldId id="753" r:id="rId30"/>
    <p:sldId id="768" r:id="rId31"/>
    <p:sldId id="773" r:id="rId32"/>
    <p:sldId id="619" r:id="rId33"/>
    <p:sldId id="595" r:id="rId34"/>
    <p:sldId id="556" r:id="rId35"/>
    <p:sldId id="620" r:id="rId36"/>
    <p:sldId id="671" r:id="rId37"/>
    <p:sldId id="7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51AE96-16F9-42AD-818F-A6043BD1D996}" v="29" dt="2023-01-16T18:28:18.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69" autoAdjust="0"/>
    <p:restoredTop sz="94660"/>
  </p:normalViewPr>
  <p:slideViewPr>
    <p:cSldViewPr snapToGrid="0">
      <p:cViewPr varScale="1">
        <p:scale>
          <a:sx n="116" d="100"/>
          <a:sy n="116" d="100"/>
        </p:scale>
        <p:origin x="87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ustian, Yulia" userId="9478add7-9c3b-4423-ab97-58112c9fc143" providerId="ADAL" clId="{F651AE96-16F9-42AD-818F-A6043BD1D996}"/>
    <pc:docChg chg="undo custSel addSld delSld modSld sldOrd delMainMaster modMainMaster">
      <pc:chgData name="Galustian, Yulia" userId="9478add7-9c3b-4423-ab97-58112c9fc143" providerId="ADAL" clId="{F651AE96-16F9-42AD-818F-A6043BD1D996}" dt="2023-01-16T18:53:57.082" v="1020" actId="2696"/>
      <pc:docMkLst>
        <pc:docMk/>
      </pc:docMkLst>
      <pc:sldChg chg="del">
        <pc:chgData name="Galustian, Yulia" userId="9478add7-9c3b-4423-ab97-58112c9fc143" providerId="ADAL" clId="{F651AE96-16F9-42AD-818F-A6043BD1D996}" dt="2023-01-16T17:39:39.173" v="111" actId="47"/>
        <pc:sldMkLst>
          <pc:docMk/>
          <pc:sldMk cId="3024894023" sldId="257"/>
        </pc:sldMkLst>
      </pc:sldChg>
      <pc:sldChg chg="del">
        <pc:chgData name="Galustian, Yulia" userId="9478add7-9c3b-4423-ab97-58112c9fc143" providerId="ADAL" clId="{F651AE96-16F9-42AD-818F-A6043BD1D996}" dt="2023-01-16T17:39:39.173" v="111" actId="47"/>
        <pc:sldMkLst>
          <pc:docMk/>
          <pc:sldMk cId="3276944467" sldId="261"/>
        </pc:sldMkLst>
      </pc:sldChg>
      <pc:sldChg chg="setBg">
        <pc:chgData name="Galustian, Yulia" userId="9478add7-9c3b-4423-ab97-58112c9fc143" providerId="ADAL" clId="{F651AE96-16F9-42AD-818F-A6043BD1D996}" dt="2023-01-16T18:28:18.088" v="904"/>
        <pc:sldMkLst>
          <pc:docMk/>
          <pc:sldMk cId="4272801181" sldId="262"/>
        </pc:sldMkLst>
      </pc:sldChg>
      <pc:sldChg chg="setBg">
        <pc:chgData name="Galustian, Yulia" userId="9478add7-9c3b-4423-ab97-58112c9fc143" providerId="ADAL" clId="{F651AE96-16F9-42AD-818F-A6043BD1D996}" dt="2023-01-16T18:28:18.088" v="904"/>
        <pc:sldMkLst>
          <pc:docMk/>
          <pc:sldMk cId="1810280204" sldId="359"/>
        </pc:sldMkLst>
      </pc:sldChg>
      <pc:sldChg chg="del">
        <pc:chgData name="Galustian, Yulia" userId="9478add7-9c3b-4423-ab97-58112c9fc143" providerId="ADAL" clId="{F651AE96-16F9-42AD-818F-A6043BD1D996}" dt="2023-01-16T17:39:09.963" v="108" actId="47"/>
        <pc:sldMkLst>
          <pc:docMk/>
          <pc:sldMk cId="1601408281" sldId="364"/>
        </pc:sldMkLst>
      </pc:sldChg>
      <pc:sldChg chg="del">
        <pc:chgData name="Galustian, Yulia" userId="9478add7-9c3b-4423-ab97-58112c9fc143" providerId="ADAL" clId="{F651AE96-16F9-42AD-818F-A6043BD1D996}" dt="2023-01-16T17:38:16.353" v="107" actId="2696"/>
        <pc:sldMkLst>
          <pc:docMk/>
          <pc:sldMk cId="4108458938" sldId="365"/>
        </pc:sldMkLst>
      </pc:sldChg>
      <pc:sldChg chg="setBg">
        <pc:chgData name="Galustian, Yulia" userId="9478add7-9c3b-4423-ab97-58112c9fc143" providerId="ADAL" clId="{F651AE96-16F9-42AD-818F-A6043BD1D996}" dt="2023-01-16T18:28:18.088" v="904"/>
        <pc:sldMkLst>
          <pc:docMk/>
          <pc:sldMk cId="105953758" sldId="374"/>
        </pc:sldMkLst>
      </pc:sldChg>
      <pc:sldChg chg="del">
        <pc:chgData name="Galustian, Yulia" userId="9478add7-9c3b-4423-ab97-58112c9fc143" providerId="ADAL" clId="{F651AE96-16F9-42AD-818F-A6043BD1D996}" dt="2023-01-16T17:35:59.605" v="95" actId="2696"/>
        <pc:sldMkLst>
          <pc:docMk/>
          <pc:sldMk cId="2125951781" sldId="375"/>
        </pc:sldMkLst>
      </pc:sldChg>
      <pc:sldChg chg="del">
        <pc:chgData name="Galustian, Yulia" userId="9478add7-9c3b-4423-ab97-58112c9fc143" providerId="ADAL" clId="{F651AE96-16F9-42AD-818F-A6043BD1D996}" dt="2023-01-16T17:32:10.350" v="23" actId="2696"/>
        <pc:sldMkLst>
          <pc:docMk/>
          <pc:sldMk cId="1724166658" sldId="468"/>
        </pc:sldMkLst>
      </pc:sldChg>
      <pc:sldChg chg="del">
        <pc:chgData name="Galustian, Yulia" userId="9478add7-9c3b-4423-ab97-58112c9fc143" providerId="ADAL" clId="{F651AE96-16F9-42AD-818F-A6043BD1D996}" dt="2023-01-16T17:32:13.736" v="24" actId="2696"/>
        <pc:sldMkLst>
          <pc:docMk/>
          <pc:sldMk cId="2266729250" sldId="469"/>
        </pc:sldMkLst>
      </pc:sldChg>
      <pc:sldChg chg="del">
        <pc:chgData name="Galustian, Yulia" userId="9478add7-9c3b-4423-ab97-58112c9fc143" providerId="ADAL" clId="{F651AE96-16F9-42AD-818F-A6043BD1D996}" dt="2023-01-16T17:32:22.324" v="25" actId="2696"/>
        <pc:sldMkLst>
          <pc:docMk/>
          <pc:sldMk cId="3813873189" sldId="471"/>
        </pc:sldMkLst>
      </pc:sldChg>
      <pc:sldChg chg="setBg">
        <pc:chgData name="Galustian, Yulia" userId="9478add7-9c3b-4423-ab97-58112c9fc143" providerId="ADAL" clId="{F651AE96-16F9-42AD-818F-A6043BD1D996}" dt="2023-01-16T18:28:18.088" v="904"/>
        <pc:sldMkLst>
          <pc:docMk/>
          <pc:sldMk cId="3701169590" sldId="472"/>
        </pc:sldMkLst>
      </pc:sldChg>
      <pc:sldChg chg="setBg">
        <pc:chgData name="Galustian, Yulia" userId="9478add7-9c3b-4423-ab97-58112c9fc143" providerId="ADAL" clId="{F651AE96-16F9-42AD-818F-A6043BD1D996}" dt="2023-01-16T18:28:18.088" v="904"/>
        <pc:sldMkLst>
          <pc:docMk/>
          <pc:sldMk cId="2999654831" sldId="474"/>
        </pc:sldMkLst>
      </pc:sldChg>
      <pc:sldChg chg="del">
        <pc:chgData name="Galustian, Yulia" userId="9478add7-9c3b-4423-ab97-58112c9fc143" providerId="ADAL" clId="{F651AE96-16F9-42AD-818F-A6043BD1D996}" dt="2023-01-16T17:50:32.253" v="165" actId="2696"/>
        <pc:sldMkLst>
          <pc:docMk/>
          <pc:sldMk cId="127709094" sldId="482"/>
        </pc:sldMkLst>
      </pc:sldChg>
      <pc:sldChg chg="modSp mod setBg">
        <pc:chgData name="Galustian, Yulia" userId="9478add7-9c3b-4423-ab97-58112c9fc143" providerId="ADAL" clId="{F651AE96-16F9-42AD-818F-A6043BD1D996}" dt="2023-01-16T18:30:01.913" v="913" actId="115"/>
        <pc:sldMkLst>
          <pc:docMk/>
          <pc:sldMk cId="2714124561" sldId="485"/>
        </pc:sldMkLst>
        <pc:spChg chg="mod">
          <ac:chgData name="Galustian, Yulia" userId="9478add7-9c3b-4423-ab97-58112c9fc143" providerId="ADAL" clId="{F651AE96-16F9-42AD-818F-A6043BD1D996}" dt="2023-01-16T18:30:01.913" v="913" actId="115"/>
          <ac:spMkLst>
            <pc:docMk/>
            <pc:sldMk cId="2714124561" sldId="485"/>
            <ac:spMk id="10" creationId="{C107A1EA-A14E-4286-B048-42FDE7C7D43F}"/>
          </ac:spMkLst>
        </pc:spChg>
      </pc:sldChg>
      <pc:sldChg chg="del">
        <pc:chgData name="Galustian, Yulia" userId="9478add7-9c3b-4423-ab97-58112c9fc143" providerId="ADAL" clId="{F651AE96-16F9-42AD-818F-A6043BD1D996}" dt="2023-01-16T17:35:50.045" v="93" actId="2696"/>
        <pc:sldMkLst>
          <pc:docMk/>
          <pc:sldMk cId="3882219312" sldId="486"/>
        </pc:sldMkLst>
      </pc:sldChg>
      <pc:sldChg chg="del">
        <pc:chgData name="Galustian, Yulia" userId="9478add7-9c3b-4423-ab97-58112c9fc143" providerId="ADAL" clId="{F651AE96-16F9-42AD-818F-A6043BD1D996}" dt="2023-01-16T17:35:53.763" v="94" actId="2696"/>
        <pc:sldMkLst>
          <pc:docMk/>
          <pc:sldMk cId="1077401212" sldId="489"/>
        </pc:sldMkLst>
      </pc:sldChg>
      <pc:sldChg chg="setBg">
        <pc:chgData name="Galustian, Yulia" userId="9478add7-9c3b-4423-ab97-58112c9fc143" providerId="ADAL" clId="{F651AE96-16F9-42AD-818F-A6043BD1D996}" dt="2023-01-16T18:28:18.088" v="904"/>
        <pc:sldMkLst>
          <pc:docMk/>
          <pc:sldMk cId="1233122087" sldId="491"/>
        </pc:sldMkLst>
      </pc:sldChg>
      <pc:sldChg chg="del">
        <pc:chgData name="Galustian, Yulia" userId="9478add7-9c3b-4423-ab97-58112c9fc143" providerId="ADAL" clId="{F651AE96-16F9-42AD-818F-A6043BD1D996}" dt="2023-01-16T17:37:57.323" v="106" actId="2696"/>
        <pc:sldMkLst>
          <pc:docMk/>
          <pc:sldMk cId="1016720132" sldId="496"/>
        </pc:sldMkLst>
      </pc:sldChg>
      <pc:sldChg chg="setBg">
        <pc:chgData name="Galustian, Yulia" userId="9478add7-9c3b-4423-ab97-58112c9fc143" providerId="ADAL" clId="{F651AE96-16F9-42AD-818F-A6043BD1D996}" dt="2023-01-16T18:28:18.088" v="904"/>
        <pc:sldMkLst>
          <pc:docMk/>
          <pc:sldMk cId="1767750580" sldId="502"/>
        </pc:sldMkLst>
      </pc:sldChg>
      <pc:sldChg chg="del">
        <pc:chgData name="Galustian, Yulia" userId="9478add7-9c3b-4423-ab97-58112c9fc143" providerId="ADAL" clId="{F651AE96-16F9-42AD-818F-A6043BD1D996}" dt="2023-01-16T17:39:18.903" v="109" actId="47"/>
        <pc:sldMkLst>
          <pc:docMk/>
          <pc:sldMk cId="3329271665" sldId="508"/>
        </pc:sldMkLst>
      </pc:sldChg>
      <pc:sldChg chg="del">
        <pc:chgData name="Galustian, Yulia" userId="9478add7-9c3b-4423-ab97-58112c9fc143" providerId="ADAL" clId="{F651AE96-16F9-42AD-818F-A6043BD1D996}" dt="2023-01-16T17:50:42.488" v="167" actId="47"/>
        <pc:sldMkLst>
          <pc:docMk/>
          <pc:sldMk cId="2128056093" sldId="525"/>
        </pc:sldMkLst>
      </pc:sldChg>
      <pc:sldChg chg="del">
        <pc:chgData name="Galustian, Yulia" userId="9478add7-9c3b-4423-ab97-58112c9fc143" providerId="ADAL" clId="{F651AE96-16F9-42AD-818F-A6043BD1D996}" dt="2023-01-16T17:37:18.378" v="104" actId="2696"/>
        <pc:sldMkLst>
          <pc:docMk/>
          <pc:sldMk cId="3074313346" sldId="526"/>
        </pc:sldMkLst>
      </pc:sldChg>
      <pc:sldChg chg="del">
        <pc:chgData name="Galustian, Yulia" userId="9478add7-9c3b-4423-ab97-58112c9fc143" providerId="ADAL" clId="{F651AE96-16F9-42AD-818F-A6043BD1D996}" dt="2023-01-16T17:39:39.173" v="111" actId="47"/>
        <pc:sldMkLst>
          <pc:docMk/>
          <pc:sldMk cId="2142288822" sldId="545"/>
        </pc:sldMkLst>
      </pc:sldChg>
      <pc:sldChg chg="del">
        <pc:chgData name="Galustian, Yulia" userId="9478add7-9c3b-4423-ab97-58112c9fc143" providerId="ADAL" clId="{F651AE96-16F9-42AD-818F-A6043BD1D996}" dt="2023-01-16T17:39:39.173" v="111" actId="47"/>
        <pc:sldMkLst>
          <pc:docMk/>
          <pc:sldMk cId="2515773004" sldId="546"/>
        </pc:sldMkLst>
      </pc:sldChg>
      <pc:sldChg chg="del">
        <pc:chgData name="Galustian, Yulia" userId="9478add7-9c3b-4423-ab97-58112c9fc143" providerId="ADAL" clId="{F651AE96-16F9-42AD-818F-A6043BD1D996}" dt="2023-01-16T17:39:39.173" v="111" actId="47"/>
        <pc:sldMkLst>
          <pc:docMk/>
          <pc:sldMk cId="1822290488" sldId="547"/>
        </pc:sldMkLst>
      </pc:sldChg>
      <pc:sldChg chg="del">
        <pc:chgData name="Galustian, Yulia" userId="9478add7-9c3b-4423-ab97-58112c9fc143" providerId="ADAL" clId="{F651AE96-16F9-42AD-818F-A6043BD1D996}" dt="2023-01-16T17:39:39.173" v="111" actId="47"/>
        <pc:sldMkLst>
          <pc:docMk/>
          <pc:sldMk cId="3566498783" sldId="548"/>
        </pc:sldMkLst>
      </pc:sldChg>
      <pc:sldChg chg="del">
        <pc:chgData name="Galustian, Yulia" userId="9478add7-9c3b-4423-ab97-58112c9fc143" providerId="ADAL" clId="{F651AE96-16F9-42AD-818F-A6043BD1D996}" dt="2023-01-16T17:39:39.173" v="111" actId="47"/>
        <pc:sldMkLst>
          <pc:docMk/>
          <pc:sldMk cId="3869500978" sldId="549"/>
        </pc:sldMkLst>
      </pc:sldChg>
      <pc:sldChg chg="del">
        <pc:chgData name="Galustian, Yulia" userId="9478add7-9c3b-4423-ab97-58112c9fc143" providerId="ADAL" clId="{F651AE96-16F9-42AD-818F-A6043BD1D996}" dt="2023-01-16T17:39:39.173" v="111" actId="47"/>
        <pc:sldMkLst>
          <pc:docMk/>
          <pc:sldMk cId="2773774675" sldId="552"/>
        </pc:sldMkLst>
      </pc:sldChg>
      <pc:sldChg chg="del">
        <pc:chgData name="Galustian, Yulia" userId="9478add7-9c3b-4423-ab97-58112c9fc143" providerId="ADAL" clId="{F651AE96-16F9-42AD-818F-A6043BD1D996}" dt="2023-01-16T17:39:39.173" v="111" actId="47"/>
        <pc:sldMkLst>
          <pc:docMk/>
          <pc:sldMk cId="3944143161" sldId="553"/>
        </pc:sldMkLst>
      </pc:sldChg>
      <pc:sldChg chg="del">
        <pc:chgData name="Galustian, Yulia" userId="9478add7-9c3b-4423-ab97-58112c9fc143" providerId="ADAL" clId="{F651AE96-16F9-42AD-818F-A6043BD1D996}" dt="2023-01-16T17:31:57.505" v="21" actId="47"/>
        <pc:sldMkLst>
          <pc:docMk/>
          <pc:sldMk cId="4053918995" sldId="556"/>
        </pc:sldMkLst>
      </pc:sldChg>
      <pc:sldChg chg="del">
        <pc:chgData name="Galustian, Yulia" userId="9478add7-9c3b-4423-ab97-58112c9fc143" providerId="ADAL" clId="{F651AE96-16F9-42AD-818F-A6043BD1D996}" dt="2023-01-16T17:32:30.184" v="26" actId="2696"/>
        <pc:sldMkLst>
          <pc:docMk/>
          <pc:sldMk cId="925793456" sldId="557"/>
        </pc:sldMkLst>
      </pc:sldChg>
      <pc:sldChg chg="del delDesignElem">
        <pc:chgData name="Galustian, Yulia" userId="9478add7-9c3b-4423-ab97-58112c9fc143" providerId="ADAL" clId="{F651AE96-16F9-42AD-818F-A6043BD1D996}" dt="2023-01-16T17:40:19.644" v="114" actId="47"/>
        <pc:sldMkLst>
          <pc:docMk/>
          <pc:sldMk cId="2817016800" sldId="562"/>
        </pc:sldMkLst>
      </pc:sldChg>
      <pc:sldChg chg="del">
        <pc:chgData name="Galustian, Yulia" userId="9478add7-9c3b-4423-ab97-58112c9fc143" providerId="ADAL" clId="{F651AE96-16F9-42AD-818F-A6043BD1D996}" dt="2023-01-16T17:36:07.227" v="96" actId="2696"/>
        <pc:sldMkLst>
          <pc:docMk/>
          <pc:sldMk cId="2452889530" sldId="564"/>
        </pc:sldMkLst>
      </pc:sldChg>
      <pc:sldChg chg="del delDesignElem">
        <pc:chgData name="Galustian, Yulia" userId="9478add7-9c3b-4423-ab97-58112c9fc143" providerId="ADAL" clId="{F651AE96-16F9-42AD-818F-A6043BD1D996}" dt="2023-01-16T17:40:19.644" v="114" actId="47"/>
        <pc:sldMkLst>
          <pc:docMk/>
          <pc:sldMk cId="881031121" sldId="565"/>
        </pc:sldMkLst>
      </pc:sldChg>
      <pc:sldChg chg="del">
        <pc:chgData name="Galustian, Yulia" userId="9478add7-9c3b-4423-ab97-58112c9fc143" providerId="ADAL" clId="{F651AE96-16F9-42AD-818F-A6043BD1D996}" dt="2023-01-16T17:39:39.173" v="111" actId="47"/>
        <pc:sldMkLst>
          <pc:docMk/>
          <pc:sldMk cId="1326483594" sldId="567"/>
        </pc:sldMkLst>
      </pc:sldChg>
      <pc:sldChg chg="modSp mod setBg">
        <pc:chgData name="Galustian, Yulia" userId="9478add7-9c3b-4423-ab97-58112c9fc143" providerId="ADAL" clId="{F651AE96-16F9-42AD-818F-A6043BD1D996}" dt="2023-01-16T18:28:18.088" v="904"/>
        <pc:sldMkLst>
          <pc:docMk/>
          <pc:sldMk cId="225887338" sldId="581"/>
        </pc:sldMkLst>
        <pc:picChg chg="mod">
          <ac:chgData name="Galustian, Yulia" userId="9478add7-9c3b-4423-ab97-58112c9fc143" providerId="ADAL" clId="{F651AE96-16F9-42AD-818F-A6043BD1D996}" dt="2023-01-16T18:17:36.609" v="766" actId="1076"/>
          <ac:picMkLst>
            <pc:docMk/>
            <pc:sldMk cId="225887338" sldId="581"/>
            <ac:picMk id="5" creationId="{A9411055-89CD-4AC6-84BE-069A477DF4C0}"/>
          </ac:picMkLst>
        </pc:picChg>
      </pc:sldChg>
      <pc:sldChg chg="modSp del mod setBg">
        <pc:chgData name="Galustian, Yulia" userId="9478add7-9c3b-4423-ab97-58112c9fc143" providerId="ADAL" clId="{F651AE96-16F9-42AD-818F-A6043BD1D996}" dt="2023-01-16T18:18:02.176" v="772" actId="2696"/>
        <pc:sldMkLst>
          <pc:docMk/>
          <pc:sldMk cId="2407443835" sldId="583"/>
        </pc:sldMkLst>
        <pc:picChg chg="mod">
          <ac:chgData name="Galustian, Yulia" userId="9478add7-9c3b-4423-ab97-58112c9fc143" providerId="ADAL" clId="{F651AE96-16F9-42AD-818F-A6043BD1D996}" dt="2023-01-16T18:17:56.944" v="771" actId="14100"/>
          <ac:picMkLst>
            <pc:docMk/>
            <pc:sldMk cId="2407443835" sldId="583"/>
            <ac:picMk id="5" creationId="{98AC6E3A-74A9-43D7-926E-ABB0EF1BD27D}"/>
          </ac:picMkLst>
        </pc:picChg>
      </pc:sldChg>
      <pc:sldChg chg="del">
        <pc:chgData name="Galustian, Yulia" userId="9478add7-9c3b-4423-ab97-58112c9fc143" providerId="ADAL" clId="{F651AE96-16F9-42AD-818F-A6043BD1D996}" dt="2023-01-16T17:32:06.689" v="22" actId="47"/>
        <pc:sldMkLst>
          <pc:docMk/>
          <pc:sldMk cId="1713131320" sldId="595"/>
        </pc:sldMkLst>
      </pc:sldChg>
      <pc:sldChg chg="del">
        <pc:chgData name="Galustian, Yulia" userId="9478add7-9c3b-4423-ab97-58112c9fc143" providerId="ADAL" clId="{F651AE96-16F9-42AD-818F-A6043BD1D996}" dt="2023-01-16T17:31:57.505" v="21" actId="47"/>
        <pc:sldMkLst>
          <pc:docMk/>
          <pc:sldMk cId="2651121211" sldId="596"/>
        </pc:sldMkLst>
      </pc:sldChg>
      <pc:sldChg chg="setBg">
        <pc:chgData name="Galustian, Yulia" userId="9478add7-9c3b-4423-ab97-58112c9fc143" providerId="ADAL" clId="{F651AE96-16F9-42AD-818F-A6043BD1D996}" dt="2023-01-16T18:28:18.088" v="904"/>
        <pc:sldMkLst>
          <pc:docMk/>
          <pc:sldMk cId="3331041982" sldId="598"/>
        </pc:sldMkLst>
      </pc:sldChg>
      <pc:sldChg chg="addSp delSp modSp mod setBg modClrScheme chgLayout">
        <pc:chgData name="Galustian, Yulia" userId="9478add7-9c3b-4423-ab97-58112c9fc143" providerId="ADAL" clId="{F651AE96-16F9-42AD-818F-A6043BD1D996}" dt="2023-01-16T18:28:18.088" v="904"/>
        <pc:sldMkLst>
          <pc:docMk/>
          <pc:sldMk cId="1541802938" sldId="600"/>
        </pc:sldMkLst>
        <pc:spChg chg="mod">
          <ac:chgData name="Galustian, Yulia" userId="9478add7-9c3b-4423-ab97-58112c9fc143" providerId="ADAL" clId="{F651AE96-16F9-42AD-818F-A6043BD1D996}" dt="2023-01-16T18:17:11.803" v="760" actId="26606"/>
          <ac:spMkLst>
            <pc:docMk/>
            <pc:sldMk cId="1541802938" sldId="600"/>
            <ac:spMk id="3" creationId="{53C8B672-EC29-4931-B907-F054A622F3D5}"/>
          </ac:spMkLst>
        </pc:spChg>
        <pc:spChg chg="mod">
          <ac:chgData name="Galustian, Yulia" userId="9478add7-9c3b-4423-ab97-58112c9fc143" providerId="ADAL" clId="{F651AE96-16F9-42AD-818F-A6043BD1D996}" dt="2023-01-16T18:17:11.803" v="760" actId="26606"/>
          <ac:spMkLst>
            <pc:docMk/>
            <pc:sldMk cId="1541802938" sldId="600"/>
            <ac:spMk id="4" creationId="{1D2C7322-4EC7-4DEB-AA3C-3978689FEBD8}"/>
          </ac:spMkLst>
        </pc:spChg>
        <pc:spChg chg="add del mod">
          <ac:chgData name="Galustian, Yulia" userId="9478add7-9c3b-4423-ab97-58112c9fc143" providerId="ADAL" clId="{F651AE96-16F9-42AD-818F-A6043BD1D996}" dt="2023-01-16T18:17:09.708" v="758" actId="26606"/>
          <ac:spMkLst>
            <pc:docMk/>
            <pc:sldMk cId="1541802938" sldId="600"/>
            <ac:spMk id="11" creationId="{74BA012A-ED18-3975-7AE7-3834B15A52F6}"/>
          </ac:spMkLst>
        </pc:spChg>
        <pc:spChg chg="add del mod">
          <ac:chgData name="Galustian, Yulia" userId="9478add7-9c3b-4423-ab97-58112c9fc143" providerId="ADAL" clId="{F651AE96-16F9-42AD-818F-A6043BD1D996}" dt="2023-01-16T18:17:09.708" v="758" actId="26606"/>
          <ac:spMkLst>
            <pc:docMk/>
            <pc:sldMk cId="1541802938" sldId="600"/>
            <ac:spMk id="13" creationId="{7911FDD5-D35E-D416-4DD6-6B253962B59C}"/>
          </ac:spMkLst>
        </pc:spChg>
        <pc:spChg chg="add del mod">
          <ac:chgData name="Galustian, Yulia" userId="9478add7-9c3b-4423-ab97-58112c9fc143" providerId="ADAL" clId="{F651AE96-16F9-42AD-818F-A6043BD1D996}" dt="2023-01-16T18:17:09.708" v="758" actId="26606"/>
          <ac:spMkLst>
            <pc:docMk/>
            <pc:sldMk cId="1541802938" sldId="600"/>
            <ac:spMk id="15" creationId="{B40C9249-F0A1-66DA-990A-E6E24B4BA5F7}"/>
          </ac:spMkLst>
        </pc:spChg>
        <pc:spChg chg="add del mod">
          <ac:chgData name="Galustian, Yulia" userId="9478add7-9c3b-4423-ab97-58112c9fc143" providerId="ADAL" clId="{F651AE96-16F9-42AD-818F-A6043BD1D996}" dt="2023-01-16T18:17:09.708" v="758" actId="26606"/>
          <ac:spMkLst>
            <pc:docMk/>
            <pc:sldMk cId="1541802938" sldId="600"/>
            <ac:spMk id="17" creationId="{4C797110-5983-CCD9-F83B-B97D747A53B8}"/>
          </ac:spMkLst>
        </pc:spChg>
        <pc:spChg chg="add del mod">
          <ac:chgData name="Galustian, Yulia" userId="9478add7-9c3b-4423-ab97-58112c9fc143" providerId="ADAL" clId="{F651AE96-16F9-42AD-818F-A6043BD1D996}" dt="2023-01-16T18:17:11.803" v="760" actId="26606"/>
          <ac:spMkLst>
            <pc:docMk/>
            <pc:sldMk cId="1541802938" sldId="600"/>
            <ac:spMk id="19" creationId="{DF352EC3-DE01-5235-BDDA-D0018E70B1CF}"/>
          </ac:spMkLst>
        </pc:spChg>
        <pc:spChg chg="add del mod">
          <ac:chgData name="Galustian, Yulia" userId="9478add7-9c3b-4423-ab97-58112c9fc143" providerId="ADAL" clId="{F651AE96-16F9-42AD-818F-A6043BD1D996}" dt="2023-01-16T18:17:11.803" v="760" actId="26606"/>
          <ac:spMkLst>
            <pc:docMk/>
            <pc:sldMk cId="1541802938" sldId="600"/>
            <ac:spMk id="20" creationId="{FB85A239-E21B-AAFF-7CA9-BF02DB04CE6A}"/>
          </ac:spMkLst>
        </pc:spChg>
        <pc:picChg chg="mod ord">
          <ac:chgData name="Galustian, Yulia" userId="9478add7-9c3b-4423-ab97-58112c9fc143" providerId="ADAL" clId="{F651AE96-16F9-42AD-818F-A6043BD1D996}" dt="2023-01-16T18:17:47.006" v="769" actId="14100"/>
          <ac:picMkLst>
            <pc:docMk/>
            <pc:sldMk cId="1541802938" sldId="600"/>
            <ac:picMk id="6" creationId="{89B21AD9-C697-4A40-8156-217D2BF96851}"/>
          </ac:picMkLst>
        </pc:picChg>
      </pc:sldChg>
      <pc:sldChg chg="del setBg">
        <pc:chgData name="Galustian, Yulia" userId="9478add7-9c3b-4423-ab97-58112c9fc143" providerId="ADAL" clId="{F651AE96-16F9-42AD-818F-A6043BD1D996}" dt="2023-01-16T18:18:08.724" v="773" actId="2696"/>
        <pc:sldMkLst>
          <pc:docMk/>
          <pc:sldMk cId="1716070011" sldId="602"/>
        </pc:sldMkLst>
      </pc:sldChg>
      <pc:sldChg chg="addSp delSp modSp del mod setBg">
        <pc:chgData name="Galustian, Yulia" userId="9478add7-9c3b-4423-ab97-58112c9fc143" providerId="ADAL" clId="{F651AE96-16F9-42AD-818F-A6043BD1D996}" dt="2023-01-16T18:10:45.534" v="456" actId="2696"/>
        <pc:sldMkLst>
          <pc:docMk/>
          <pc:sldMk cId="1863233879" sldId="612"/>
        </pc:sldMkLst>
        <pc:spChg chg="del">
          <ac:chgData name="Galustian, Yulia" userId="9478add7-9c3b-4423-ab97-58112c9fc143" providerId="ADAL" clId="{F651AE96-16F9-42AD-818F-A6043BD1D996}" dt="2023-01-16T17:29:59.238" v="3" actId="21"/>
          <ac:spMkLst>
            <pc:docMk/>
            <pc:sldMk cId="1863233879" sldId="612"/>
            <ac:spMk id="5" creationId="{0B818A1B-4F68-487B-86F4-1B1974E2B3DD}"/>
          </ac:spMkLst>
        </pc:spChg>
        <pc:spChg chg="del mod">
          <ac:chgData name="Galustian, Yulia" userId="9478add7-9c3b-4423-ab97-58112c9fc143" providerId="ADAL" clId="{F651AE96-16F9-42AD-818F-A6043BD1D996}" dt="2023-01-16T17:29:43.324" v="1" actId="21"/>
          <ac:spMkLst>
            <pc:docMk/>
            <pc:sldMk cId="1863233879" sldId="612"/>
            <ac:spMk id="6" creationId="{E19D6370-5E41-4B50-8D11-0193168D920A}"/>
          </ac:spMkLst>
        </pc:spChg>
        <pc:spChg chg="add del mod">
          <ac:chgData name="Galustian, Yulia" userId="9478add7-9c3b-4423-ab97-58112c9fc143" providerId="ADAL" clId="{F651AE96-16F9-42AD-818F-A6043BD1D996}" dt="2023-01-16T17:31:18.646" v="15" actId="21"/>
          <ac:spMkLst>
            <pc:docMk/>
            <pc:sldMk cId="1863233879" sldId="612"/>
            <ac:spMk id="9" creationId="{51972843-4553-553E-5C3E-962E9EB76AEC}"/>
          </ac:spMkLst>
        </pc:spChg>
        <pc:spChg chg="add del mod">
          <ac:chgData name="Galustian, Yulia" userId="9478add7-9c3b-4423-ab97-58112c9fc143" providerId="ADAL" clId="{F651AE96-16F9-42AD-818F-A6043BD1D996}" dt="2023-01-16T17:31:09.823" v="14" actId="21"/>
          <ac:spMkLst>
            <pc:docMk/>
            <pc:sldMk cId="1863233879" sldId="612"/>
            <ac:spMk id="11" creationId="{50D6CB0E-40CA-15FA-B28E-4A4E9BF5B9F9}"/>
          </ac:spMkLst>
        </pc:spChg>
        <pc:spChg chg="add del mod">
          <ac:chgData name="Galustian, Yulia" userId="9478add7-9c3b-4423-ab97-58112c9fc143" providerId="ADAL" clId="{F651AE96-16F9-42AD-818F-A6043BD1D996}" dt="2023-01-16T17:30:14.220" v="7"/>
          <ac:spMkLst>
            <pc:docMk/>
            <pc:sldMk cId="1863233879" sldId="612"/>
            <ac:spMk id="12" creationId="{517B2BCE-D004-CB05-E42D-CC55904064FE}"/>
          </ac:spMkLst>
        </pc:spChg>
        <pc:spChg chg="add mod">
          <ac:chgData name="Galustian, Yulia" userId="9478add7-9c3b-4423-ab97-58112c9fc143" providerId="ADAL" clId="{F651AE96-16F9-42AD-818F-A6043BD1D996}" dt="2023-01-16T18:06:32.729" v="440" actId="207"/>
          <ac:spMkLst>
            <pc:docMk/>
            <pc:sldMk cId="1863233879" sldId="612"/>
            <ac:spMk id="14" creationId="{E2B5367D-E65E-237B-F3AD-1E0319D7C7D4}"/>
          </ac:spMkLst>
        </pc:spChg>
        <pc:spChg chg="add del mod">
          <ac:chgData name="Galustian, Yulia" userId="9478add7-9c3b-4423-ab97-58112c9fc143" providerId="ADAL" clId="{F651AE96-16F9-42AD-818F-A6043BD1D996}" dt="2023-01-16T18:10:25.880" v="454"/>
          <ac:spMkLst>
            <pc:docMk/>
            <pc:sldMk cId="1863233879" sldId="612"/>
            <ac:spMk id="15" creationId="{38D8EE37-DA20-8DC7-97A3-15591118D27C}"/>
          </ac:spMkLst>
        </pc:spChg>
        <pc:picChg chg="del mod">
          <ac:chgData name="Galustian, Yulia" userId="9478add7-9c3b-4423-ab97-58112c9fc143" providerId="ADAL" clId="{F651AE96-16F9-42AD-818F-A6043BD1D996}" dt="2023-01-16T18:06:02.284" v="437" actId="21"/>
          <ac:picMkLst>
            <pc:docMk/>
            <pc:sldMk cId="1863233879" sldId="612"/>
            <ac:picMk id="8" creationId="{DC1D379C-801D-4E68-B941-FF29E985E4F1}"/>
          </ac:picMkLst>
        </pc:picChg>
        <pc:picChg chg="add del mod">
          <ac:chgData name="Galustian, Yulia" userId="9478add7-9c3b-4423-ab97-58112c9fc143" providerId="ADAL" clId="{F651AE96-16F9-42AD-818F-A6043BD1D996}" dt="2023-01-16T18:06:05.473" v="438" actId="21"/>
          <ac:picMkLst>
            <pc:docMk/>
            <pc:sldMk cId="1863233879" sldId="612"/>
            <ac:picMk id="13" creationId="{36269660-E301-178F-7D62-5A11AD0A21A9}"/>
          </ac:picMkLst>
        </pc:picChg>
      </pc:sldChg>
      <pc:sldChg chg="setBg">
        <pc:chgData name="Galustian, Yulia" userId="9478add7-9c3b-4423-ab97-58112c9fc143" providerId="ADAL" clId="{F651AE96-16F9-42AD-818F-A6043BD1D996}" dt="2023-01-16T18:28:18.088" v="904"/>
        <pc:sldMkLst>
          <pc:docMk/>
          <pc:sldMk cId="42558631" sldId="613"/>
        </pc:sldMkLst>
      </pc:sldChg>
      <pc:sldChg chg="del">
        <pc:chgData name="Galustian, Yulia" userId="9478add7-9c3b-4423-ab97-58112c9fc143" providerId="ADAL" clId="{F651AE96-16F9-42AD-818F-A6043BD1D996}" dt="2023-01-16T17:31:57.505" v="21" actId="47"/>
        <pc:sldMkLst>
          <pc:docMk/>
          <pc:sldMk cId="556577245" sldId="615"/>
        </pc:sldMkLst>
      </pc:sldChg>
      <pc:sldChg chg="del">
        <pc:chgData name="Galustian, Yulia" userId="9478add7-9c3b-4423-ab97-58112c9fc143" providerId="ADAL" clId="{F651AE96-16F9-42AD-818F-A6043BD1D996}" dt="2023-01-16T17:50:42.488" v="167" actId="47"/>
        <pc:sldMkLst>
          <pc:docMk/>
          <pc:sldMk cId="2569281209" sldId="615"/>
        </pc:sldMkLst>
      </pc:sldChg>
      <pc:sldChg chg="del">
        <pc:chgData name="Galustian, Yulia" userId="9478add7-9c3b-4423-ab97-58112c9fc143" providerId="ADAL" clId="{F651AE96-16F9-42AD-818F-A6043BD1D996}" dt="2023-01-16T17:50:42.488" v="167" actId="47"/>
        <pc:sldMkLst>
          <pc:docMk/>
          <pc:sldMk cId="1828305107" sldId="616"/>
        </pc:sldMkLst>
      </pc:sldChg>
      <pc:sldChg chg="del">
        <pc:chgData name="Galustian, Yulia" userId="9478add7-9c3b-4423-ab97-58112c9fc143" providerId="ADAL" clId="{F651AE96-16F9-42AD-818F-A6043BD1D996}" dt="2023-01-16T17:31:57.505" v="21" actId="47"/>
        <pc:sldMkLst>
          <pc:docMk/>
          <pc:sldMk cId="1894198283" sldId="616"/>
        </pc:sldMkLst>
      </pc:sldChg>
      <pc:sldChg chg="del">
        <pc:chgData name="Galustian, Yulia" userId="9478add7-9c3b-4423-ab97-58112c9fc143" providerId="ADAL" clId="{F651AE96-16F9-42AD-818F-A6043BD1D996}" dt="2023-01-16T17:31:48.348" v="20" actId="2696"/>
        <pc:sldMkLst>
          <pc:docMk/>
          <pc:sldMk cId="1182367671" sldId="617"/>
        </pc:sldMkLst>
      </pc:sldChg>
      <pc:sldChg chg="del">
        <pc:chgData name="Galustian, Yulia" userId="9478add7-9c3b-4423-ab97-58112c9fc143" providerId="ADAL" clId="{F651AE96-16F9-42AD-818F-A6043BD1D996}" dt="2023-01-16T17:39:18.903" v="109" actId="47"/>
        <pc:sldMkLst>
          <pc:docMk/>
          <pc:sldMk cId="681172220" sldId="618"/>
        </pc:sldMkLst>
      </pc:sldChg>
      <pc:sldChg chg="del">
        <pc:chgData name="Galustian, Yulia" userId="9478add7-9c3b-4423-ab97-58112c9fc143" providerId="ADAL" clId="{F651AE96-16F9-42AD-818F-A6043BD1D996}" dt="2023-01-16T17:32:06.689" v="22" actId="47"/>
        <pc:sldMkLst>
          <pc:docMk/>
          <pc:sldMk cId="2851883926" sldId="619"/>
        </pc:sldMkLst>
      </pc:sldChg>
      <pc:sldChg chg="del">
        <pc:chgData name="Galustian, Yulia" userId="9478add7-9c3b-4423-ab97-58112c9fc143" providerId="ADAL" clId="{F651AE96-16F9-42AD-818F-A6043BD1D996}" dt="2023-01-16T17:39:27.134" v="110" actId="47"/>
        <pc:sldMkLst>
          <pc:docMk/>
          <pc:sldMk cId="3405035139" sldId="619"/>
        </pc:sldMkLst>
      </pc:sldChg>
      <pc:sldChg chg="del">
        <pc:chgData name="Galustian, Yulia" userId="9478add7-9c3b-4423-ab97-58112c9fc143" providerId="ADAL" clId="{F651AE96-16F9-42AD-818F-A6043BD1D996}" dt="2023-01-16T17:32:06.689" v="22" actId="47"/>
        <pc:sldMkLst>
          <pc:docMk/>
          <pc:sldMk cId="1151797198" sldId="620"/>
        </pc:sldMkLst>
      </pc:sldChg>
      <pc:sldChg chg="del">
        <pc:chgData name="Galustian, Yulia" userId="9478add7-9c3b-4423-ab97-58112c9fc143" providerId="ADAL" clId="{F651AE96-16F9-42AD-818F-A6043BD1D996}" dt="2023-01-16T17:39:27.134" v="110" actId="47"/>
        <pc:sldMkLst>
          <pc:docMk/>
          <pc:sldMk cId="4026854151" sldId="620"/>
        </pc:sldMkLst>
      </pc:sldChg>
      <pc:sldChg chg="modSp mod setBg">
        <pc:chgData name="Galustian, Yulia" userId="9478add7-9c3b-4423-ab97-58112c9fc143" providerId="ADAL" clId="{F651AE96-16F9-42AD-818F-A6043BD1D996}" dt="2023-01-16T18:29:06.807" v="907" actId="113"/>
        <pc:sldMkLst>
          <pc:docMk/>
          <pc:sldMk cId="830844099" sldId="621"/>
        </pc:sldMkLst>
        <pc:spChg chg="mod">
          <ac:chgData name="Galustian, Yulia" userId="9478add7-9c3b-4423-ab97-58112c9fc143" providerId="ADAL" clId="{F651AE96-16F9-42AD-818F-A6043BD1D996}" dt="2023-01-16T18:29:06.807" v="907" actId="113"/>
          <ac:spMkLst>
            <pc:docMk/>
            <pc:sldMk cId="830844099" sldId="621"/>
            <ac:spMk id="6" creationId="{D0F003CC-BCA1-4BEF-B8B6-79E831FABFF0}"/>
          </ac:spMkLst>
        </pc:spChg>
        <pc:graphicFrameChg chg="mod">
          <ac:chgData name="Galustian, Yulia" userId="9478add7-9c3b-4423-ab97-58112c9fc143" providerId="ADAL" clId="{F651AE96-16F9-42AD-818F-A6043BD1D996}" dt="2023-01-16T18:19:02.053" v="834" actId="14100"/>
          <ac:graphicFrameMkLst>
            <pc:docMk/>
            <pc:sldMk cId="830844099" sldId="621"/>
            <ac:graphicFrameMk id="8" creationId="{79DADA39-2D33-496D-B9C4-F2C9912A1926}"/>
          </ac:graphicFrameMkLst>
        </pc:graphicFrameChg>
      </pc:sldChg>
      <pc:sldChg chg="add del setBg">
        <pc:chgData name="Galustian, Yulia" userId="9478add7-9c3b-4423-ab97-58112c9fc143" providerId="ADAL" clId="{F651AE96-16F9-42AD-818F-A6043BD1D996}" dt="2023-01-16T18:28:18.088" v="904"/>
        <pc:sldMkLst>
          <pc:docMk/>
          <pc:sldMk cId="2285692330" sldId="623"/>
        </pc:sldMkLst>
      </pc:sldChg>
      <pc:sldChg chg="modSp add del mod setBg">
        <pc:chgData name="Galustian, Yulia" userId="9478add7-9c3b-4423-ab97-58112c9fc143" providerId="ADAL" clId="{F651AE96-16F9-42AD-818F-A6043BD1D996}" dt="2023-01-16T18:28:18.088" v="904"/>
        <pc:sldMkLst>
          <pc:docMk/>
          <pc:sldMk cId="3289688931" sldId="624"/>
        </pc:sldMkLst>
        <pc:spChg chg="mod">
          <ac:chgData name="Galustian, Yulia" userId="9478add7-9c3b-4423-ab97-58112c9fc143" providerId="ADAL" clId="{F651AE96-16F9-42AD-818F-A6043BD1D996}" dt="2023-01-16T17:33:59.290" v="45" actId="313"/>
          <ac:spMkLst>
            <pc:docMk/>
            <pc:sldMk cId="3289688931" sldId="624"/>
            <ac:spMk id="75" creationId="{1F677262-6C7F-44D7-9303-D03F21890B1B}"/>
          </ac:spMkLst>
        </pc:spChg>
      </pc:sldChg>
      <pc:sldChg chg="modSp add del mod setBg">
        <pc:chgData name="Galustian, Yulia" userId="9478add7-9c3b-4423-ab97-58112c9fc143" providerId="ADAL" clId="{F651AE96-16F9-42AD-818F-A6043BD1D996}" dt="2023-01-16T18:28:18.088" v="904"/>
        <pc:sldMkLst>
          <pc:docMk/>
          <pc:sldMk cId="3606124775" sldId="625"/>
        </pc:sldMkLst>
        <pc:spChg chg="mod">
          <ac:chgData name="Galustian, Yulia" userId="9478add7-9c3b-4423-ab97-58112c9fc143" providerId="ADAL" clId="{F651AE96-16F9-42AD-818F-A6043BD1D996}" dt="2023-01-16T17:34:06.277" v="56" actId="20577"/>
          <ac:spMkLst>
            <pc:docMk/>
            <pc:sldMk cId="3606124775" sldId="625"/>
            <ac:spMk id="3" creationId="{C17FB8A9-2C93-4E45-BE13-45498EFC1E2F}"/>
          </ac:spMkLst>
        </pc:spChg>
      </pc:sldChg>
      <pc:sldChg chg="modSp add del mod setBg">
        <pc:chgData name="Galustian, Yulia" userId="9478add7-9c3b-4423-ab97-58112c9fc143" providerId="ADAL" clId="{F651AE96-16F9-42AD-818F-A6043BD1D996}" dt="2023-01-16T18:28:18.088" v="904"/>
        <pc:sldMkLst>
          <pc:docMk/>
          <pc:sldMk cId="1827338707" sldId="626"/>
        </pc:sldMkLst>
        <pc:spChg chg="mod">
          <ac:chgData name="Galustian, Yulia" userId="9478add7-9c3b-4423-ab97-58112c9fc143" providerId="ADAL" clId="{F651AE96-16F9-42AD-818F-A6043BD1D996}" dt="2023-01-16T17:34:21.865" v="71" actId="313"/>
          <ac:spMkLst>
            <pc:docMk/>
            <pc:sldMk cId="1827338707" sldId="626"/>
            <ac:spMk id="3" creationId="{D8CDA223-60B7-4B8F-8B28-EAB17E382BB1}"/>
          </ac:spMkLst>
        </pc:spChg>
      </pc:sldChg>
      <pc:sldChg chg="modSp mod setBg">
        <pc:chgData name="Galustian, Yulia" userId="9478add7-9c3b-4423-ab97-58112c9fc143" providerId="ADAL" clId="{F651AE96-16F9-42AD-818F-A6043BD1D996}" dt="2023-01-16T18:28:18.088" v="904"/>
        <pc:sldMkLst>
          <pc:docMk/>
          <pc:sldMk cId="237621481" sldId="627"/>
        </pc:sldMkLst>
        <pc:spChg chg="mod">
          <ac:chgData name="Galustian, Yulia" userId="9478add7-9c3b-4423-ab97-58112c9fc143" providerId="ADAL" clId="{F651AE96-16F9-42AD-818F-A6043BD1D996}" dt="2023-01-16T17:35:02.152" v="92" actId="20577"/>
          <ac:spMkLst>
            <pc:docMk/>
            <pc:sldMk cId="237621481" sldId="627"/>
            <ac:spMk id="3" creationId="{D8CDA223-60B7-4B8F-8B28-EAB17E382BB1}"/>
          </ac:spMkLst>
        </pc:spChg>
        <pc:picChg chg="mod">
          <ac:chgData name="Galustian, Yulia" userId="9478add7-9c3b-4423-ab97-58112c9fc143" providerId="ADAL" clId="{F651AE96-16F9-42AD-818F-A6043BD1D996}" dt="2023-01-16T17:34:53.067" v="84" actId="14100"/>
          <ac:picMkLst>
            <pc:docMk/>
            <pc:sldMk cId="237621481" sldId="627"/>
            <ac:picMk id="4" creationId="{7157EB01-E609-4855-A2E7-3D11753B0094}"/>
          </ac:picMkLst>
        </pc:picChg>
      </pc:sldChg>
      <pc:sldChg chg="setBg">
        <pc:chgData name="Galustian, Yulia" userId="9478add7-9c3b-4423-ab97-58112c9fc143" providerId="ADAL" clId="{F651AE96-16F9-42AD-818F-A6043BD1D996}" dt="2023-01-16T18:28:18.088" v="904"/>
        <pc:sldMkLst>
          <pc:docMk/>
          <pc:sldMk cId="2572575335" sldId="628"/>
        </pc:sldMkLst>
      </pc:sldChg>
      <pc:sldChg chg="del">
        <pc:chgData name="Galustian, Yulia" userId="9478add7-9c3b-4423-ab97-58112c9fc143" providerId="ADAL" clId="{F651AE96-16F9-42AD-818F-A6043BD1D996}" dt="2023-01-16T17:39:39.173" v="111" actId="47"/>
        <pc:sldMkLst>
          <pc:docMk/>
          <pc:sldMk cId="4096327553" sldId="629"/>
        </pc:sldMkLst>
      </pc:sldChg>
      <pc:sldChg chg="del">
        <pc:chgData name="Galustian, Yulia" userId="9478add7-9c3b-4423-ab97-58112c9fc143" providerId="ADAL" clId="{F651AE96-16F9-42AD-818F-A6043BD1D996}" dt="2023-01-16T17:39:39.173" v="111" actId="47"/>
        <pc:sldMkLst>
          <pc:docMk/>
          <pc:sldMk cId="2847027948" sldId="630"/>
        </pc:sldMkLst>
      </pc:sldChg>
      <pc:sldChg chg="del">
        <pc:chgData name="Galustian, Yulia" userId="9478add7-9c3b-4423-ab97-58112c9fc143" providerId="ADAL" clId="{F651AE96-16F9-42AD-818F-A6043BD1D996}" dt="2023-01-16T17:50:42.488" v="167" actId="47"/>
        <pc:sldMkLst>
          <pc:docMk/>
          <pc:sldMk cId="3871288220" sldId="635"/>
        </pc:sldMkLst>
      </pc:sldChg>
      <pc:sldChg chg="addSp delSp modSp del mod modClrScheme chgLayout">
        <pc:chgData name="Galustian, Yulia" userId="9478add7-9c3b-4423-ab97-58112c9fc143" providerId="ADAL" clId="{F651AE96-16F9-42AD-818F-A6043BD1D996}" dt="2023-01-16T17:50:42.488" v="167" actId="47"/>
        <pc:sldMkLst>
          <pc:docMk/>
          <pc:sldMk cId="2379330325" sldId="636"/>
        </pc:sldMkLst>
        <pc:spChg chg="add del">
          <ac:chgData name="Galustian, Yulia" userId="9478add7-9c3b-4423-ab97-58112c9fc143" providerId="ADAL" clId="{F651AE96-16F9-42AD-818F-A6043BD1D996}" dt="2023-01-16T17:40:44.605" v="117" actId="26606"/>
          <ac:spMkLst>
            <pc:docMk/>
            <pc:sldMk cId="2379330325" sldId="636"/>
            <ac:spMk id="3" creationId="{AE46BB9A-2F77-41A7-8F6B-2440CAFCA4EC}"/>
          </ac:spMkLst>
        </pc:spChg>
        <pc:spChg chg="mod">
          <ac:chgData name="Galustian, Yulia" userId="9478add7-9c3b-4423-ab97-58112c9fc143" providerId="ADAL" clId="{F651AE96-16F9-42AD-818F-A6043BD1D996}" dt="2023-01-16T17:40:44.605" v="117" actId="26606"/>
          <ac:spMkLst>
            <pc:docMk/>
            <pc:sldMk cId="2379330325" sldId="636"/>
            <ac:spMk id="4" creationId="{2F42A729-7041-4FFB-9747-A82F7E08EFCC}"/>
          </ac:spMkLst>
        </pc:spChg>
        <pc:spChg chg="add del mod">
          <ac:chgData name="Galustian, Yulia" userId="9478add7-9c3b-4423-ab97-58112c9fc143" providerId="ADAL" clId="{F651AE96-16F9-42AD-818F-A6043BD1D996}" dt="2023-01-16T17:40:44.605" v="117" actId="26606"/>
          <ac:spMkLst>
            <pc:docMk/>
            <pc:sldMk cId="2379330325" sldId="636"/>
            <ac:spMk id="15" creationId="{094C511D-81A6-543A-6826-EF3D17F74CA3}"/>
          </ac:spMkLst>
        </pc:spChg>
        <pc:spChg chg="add del mod">
          <ac:chgData name="Galustian, Yulia" userId="9478add7-9c3b-4423-ab97-58112c9fc143" providerId="ADAL" clId="{F651AE96-16F9-42AD-818F-A6043BD1D996}" dt="2023-01-16T17:40:44.605" v="117" actId="26606"/>
          <ac:spMkLst>
            <pc:docMk/>
            <pc:sldMk cId="2379330325" sldId="636"/>
            <ac:spMk id="17" creationId="{7BAA14AB-85F2-693A-E9A2-C8061089AA6A}"/>
          </ac:spMkLst>
        </pc:spChg>
        <pc:picChg chg="mod">
          <ac:chgData name="Galustian, Yulia" userId="9478add7-9c3b-4423-ab97-58112c9fc143" providerId="ADAL" clId="{F651AE96-16F9-42AD-818F-A6043BD1D996}" dt="2023-01-16T17:40:52.063" v="120" actId="14100"/>
          <ac:picMkLst>
            <pc:docMk/>
            <pc:sldMk cId="2379330325" sldId="636"/>
            <ac:picMk id="10" creationId="{3985BE3F-921F-4AAA-9388-3B9F43D609BA}"/>
          </ac:picMkLst>
        </pc:picChg>
      </pc:sldChg>
      <pc:sldChg chg="del">
        <pc:chgData name="Galustian, Yulia" userId="9478add7-9c3b-4423-ab97-58112c9fc143" providerId="ADAL" clId="{F651AE96-16F9-42AD-818F-A6043BD1D996}" dt="2023-01-16T17:39:18.903" v="109" actId="47"/>
        <pc:sldMkLst>
          <pc:docMk/>
          <pc:sldMk cId="2592176516" sldId="637"/>
        </pc:sldMkLst>
      </pc:sldChg>
      <pc:sldChg chg="del delDesignElem">
        <pc:chgData name="Galustian, Yulia" userId="9478add7-9c3b-4423-ab97-58112c9fc143" providerId="ADAL" clId="{F651AE96-16F9-42AD-818F-A6043BD1D996}" dt="2023-01-16T17:40:19.644" v="114" actId="47"/>
        <pc:sldMkLst>
          <pc:docMk/>
          <pc:sldMk cId="2377884654" sldId="659"/>
        </pc:sldMkLst>
      </pc:sldChg>
      <pc:sldChg chg="del">
        <pc:chgData name="Galustian, Yulia" userId="9478add7-9c3b-4423-ab97-58112c9fc143" providerId="ADAL" clId="{F651AE96-16F9-42AD-818F-A6043BD1D996}" dt="2023-01-16T17:40:14.268" v="113" actId="2696"/>
        <pc:sldMkLst>
          <pc:docMk/>
          <pc:sldMk cId="1630564527" sldId="660"/>
        </pc:sldMkLst>
      </pc:sldChg>
      <pc:sldChg chg="modSp del mod">
        <pc:chgData name="Galustian, Yulia" userId="9478add7-9c3b-4423-ab97-58112c9fc143" providerId="ADAL" clId="{F651AE96-16F9-42AD-818F-A6043BD1D996}" dt="2023-01-16T17:40:19.644" v="114" actId="47"/>
        <pc:sldMkLst>
          <pc:docMk/>
          <pc:sldMk cId="2398885541" sldId="661"/>
        </pc:sldMkLst>
        <pc:spChg chg="mod">
          <ac:chgData name="Galustian, Yulia" userId="9478add7-9c3b-4423-ab97-58112c9fc143" providerId="ADAL" clId="{F651AE96-16F9-42AD-818F-A6043BD1D996}" dt="2023-01-16T17:36:46.451" v="101" actId="27636"/>
          <ac:spMkLst>
            <pc:docMk/>
            <pc:sldMk cId="2398885541" sldId="661"/>
            <ac:spMk id="5" creationId="{7660402D-13F1-4B43-9171-3B3F4FC430FC}"/>
          </ac:spMkLst>
        </pc:spChg>
        <pc:spChg chg="mod">
          <ac:chgData name="Galustian, Yulia" userId="9478add7-9c3b-4423-ab97-58112c9fc143" providerId="ADAL" clId="{F651AE96-16F9-42AD-818F-A6043BD1D996}" dt="2023-01-16T17:36:46.439" v="100" actId="27636"/>
          <ac:spMkLst>
            <pc:docMk/>
            <pc:sldMk cId="2398885541" sldId="661"/>
            <ac:spMk id="10" creationId="{6B97EB88-BC01-4C73-A455-6B357920F0E6}"/>
          </ac:spMkLst>
        </pc:spChg>
      </pc:sldChg>
      <pc:sldChg chg="modSp mod setBg">
        <pc:chgData name="Galustian, Yulia" userId="9478add7-9c3b-4423-ab97-58112c9fc143" providerId="ADAL" clId="{F651AE96-16F9-42AD-818F-A6043BD1D996}" dt="2023-01-16T18:29:43.774" v="911" actId="14100"/>
        <pc:sldMkLst>
          <pc:docMk/>
          <pc:sldMk cId="3793622628" sldId="666"/>
        </pc:sldMkLst>
        <pc:picChg chg="mod">
          <ac:chgData name="Galustian, Yulia" userId="9478add7-9c3b-4423-ab97-58112c9fc143" providerId="ADAL" clId="{F651AE96-16F9-42AD-818F-A6043BD1D996}" dt="2023-01-16T18:29:43.774" v="911" actId="14100"/>
          <ac:picMkLst>
            <pc:docMk/>
            <pc:sldMk cId="3793622628" sldId="666"/>
            <ac:picMk id="6" creationId="{2ABDCFB0-5B5F-4F69-8041-256AC985E6E0}"/>
          </ac:picMkLst>
        </pc:picChg>
      </pc:sldChg>
      <pc:sldChg chg="del">
        <pc:chgData name="Galustian, Yulia" userId="9478add7-9c3b-4423-ab97-58112c9fc143" providerId="ADAL" clId="{F651AE96-16F9-42AD-818F-A6043BD1D996}" dt="2023-01-16T17:50:42.488" v="167" actId="47"/>
        <pc:sldMkLst>
          <pc:docMk/>
          <pc:sldMk cId="3708481652" sldId="668"/>
        </pc:sldMkLst>
      </pc:sldChg>
      <pc:sldChg chg="addSp delSp modSp mod setBg modClrScheme chgLayout">
        <pc:chgData name="Galustian, Yulia" userId="9478add7-9c3b-4423-ab97-58112c9fc143" providerId="ADAL" clId="{F651AE96-16F9-42AD-818F-A6043BD1D996}" dt="2023-01-16T18:28:18.088" v="904"/>
        <pc:sldMkLst>
          <pc:docMk/>
          <pc:sldMk cId="3297483690" sldId="671"/>
        </pc:sldMkLst>
        <pc:spChg chg="add del mod ord">
          <ac:chgData name="Galustian, Yulia" userId="9478add7-9c3b-4423-ab97-58112c9fc143" providerId="ADAL" clId="{F651AE96-16F9-42AD-818F-A6043BD1D996}" dt="2023-01-16T18:00:34.933" v="193" actId="26606"/>
          <ac:spMkLst>
            <pc:docMk/>
            <pc:sldMk cId="3297483690" sldId="671"/>
            <ac:spMk id="2" creationId="{E569F3A6-E3AB-E346-C457-DF08992661EE}"/>
          </ac:spMkLst>
        </pc:spChg>
        <pc:spChg chg="add del mod ord">
          <ac:chgData name="Galustian, Yulia" userId="9478add7-9c3b-4423-ab97-58112c9fc143" providerId="ADAL" clId="{F651AE96-16F9-42AD-818F-A6043BD1D996}" dt="2023-01-16T18:00:34.933" v="193" actId="26606"/>
          <ac:spMkLst>
            <pc:docMk/>
            <pc:sldMk cId="3297483690" sldId="671"/>
            <ac:spMk id="3" creationId="{E9146083-4192-0B70-C3FA-383FA01E2A70}"/>
          </ac:spMkLst>
        </pc:spChg>
        <pc:spChg chg="mod ord modVis">
          <ac:chgData name="Galustian, Yulia" userId="9478add7-9c3b-4423-ab97-58112c9fc143" providerId="ADAL" clId="{F651AE96-16F9-42AD-818F-A6043BD1D996}" dt="2023-01-16T18:23:39.708" v="865" actId="26606"/>
          <ac:spMkLst>
            <pc:docMk/>
            <pc:sldMk cId="3297483690" sldId="671"/>
            <ac:spMk id="4" creationId="{A5F93E09-9000-463F-A8B3-0FED1D13886E}"/>
          </ac:spMkLst>
        </pc:spChg>
        <pc:spChg chg="mod ord">
          <ac:chgData name="Galustian, Yulia" userId="9478add7-9c3b-4423-ab97-58112c9fc143" providerId="ADAL" clId="{F651AE96-16F9-42AD-818F-A6043BD1D996}" dt="2023-01-16T18:23:39.708" v="865" actId="26606"/>
          <ac:spMkLst>
            <pc:docMk/>
            <pc:sldMk cId="3297483690" sldId="671"/>
            <ac:spMk id="5" creationId="{DA8DCA1D-5060-4102-9B63-29FFE505D5F4}"/>
          </ac:spMkLst>
        </pc:spChg>
        <pc:spChg chg="mod ord">
          <ac:chgData name="Galustian, Yulia" userId="9478add7-9c3b-4423-ab97-58112c9fc143" providerId="ADAL" clId="{F651AE96-16F9-42AD-818F-A6043BD1D996}" dt="2023-01-16T18:23:39.708" v="865" actId="26606"/>
          <ac:spMkLst>
            <pc:docMk/>
            <pc:sldMk cId="3297483690" sldId="671"/>
            <ac:spMk id="6" creationId="{24F06805-D044-4232-8124-B9ED445FE57B}"/>
          </ac:spMkLst>
        </pc:spChg>
        <pc:spChg chg="add mod">
          <ac:chgData name="Galustian, Yulia" userId="9478add7-9c3b-4423-ab97-58112c9fc143" providerId="ADAL" clId="{F651AE96-16F9-42AD-818F-A6043BD1D996}" dt="2023-01-16T18:24:37.823" v="881" actId="1076"/>
          <ac:spMkLst>
            <pc:docMk/>
            <pc:sldMk cId="3297483690" sldId="671"/>
            <ac:spMk id="17" creationId="{8DE7F3FD-9485-3342-E918-CA3DC2BD5060}"/>
          </ac:spMkLst>
        </pc:spChg>
        <pc:picChg chg="mod">
          <ac:chgData name="Galustian, Yulia" userId="9478add7-9c3b-4423-ab97-58112c9fc143" providerId="ADAL" clId="{F651AE96-16F9-42AD-818F-A6043BD1D996}" dt="2023-01-16T18:24:45.837" v="882" actId="14100"/>
          <ac:picMkLst>
            <pc:docMk/>
            <pc:sldMk cId="3297483690" sldId="671"/>
            <ac:picMk id="12" creationId="{FEDF9D4F-0D99-4BA9-8DD3-A3ECC9742AE9}"/>
          </ac:picMkLst>
        </pc:picChg>
      </pc:sldChg>
      <pc:sldChg chg="del">
        <pc:chgData name="Galustian, Yulia" userId="9478add7-9c3b-4423-ab97-58112c9fc143" providerId="ADAL" clId="{F651AE96-16F9-42AD-818F-A6043BD1D996}" dt="2023-01-16T17:37:08.994" v="102" actId="2696"/>
        <pc:sldMkLst>
          <pc:docMk/>
          <pc:sldMk cId="2497852535" sldId="672"/>
        </pc:sldMkLst>
      </pc:sldChg>
      <pc:sldChg chg="del">
        <pc:chgData name="Galustian, Yulia" userId="9478add7-9c3b-4423-ab97-58112c9fc143" providerId="ADAL" clId="{F651AE96-16F9-42AD-818F-A6043BD1D996}" dt="2023-01-16T17:37:42.370" v="105" actId="2696"/>
        <pc:sldMkLst>
          <pc:docMk/>
          <pc:sldMk cId="529524903" sldId="673"/>
        </pc:sldMkLst>
      </pc:sldChg>
      <pc:sldChg chg="del">
        <pc:chgData name="Galustian, Yulia" userId="9478add7-9c3b-4423-ab97-58112c9fc143" providerId="ADAL" clId="{F651AE96-16F9-42AD-818F-A6043BD1D996}" dt="2023-01-16T17:50:36.245" v="166" actId="2696"/>
        <pc:sldMkLst>
          <pc:docMk/>
          <pc:sldMk cId="2261583070" sldId="674"/>
        </pc:sldMkLst>
      </pc:sldChg>
      <pc:sldChg chg="del">
        <pc:chgData name="Galustian, Yulia" userId="9478add7-9c3b-4423-ab97-58112c9fc143" providerId="ADAL" clId="{F651AE96-16F9-42AD-818F-A6043BD1D996}" dt="2023-01-16T17:39:39.173" v="111" actId="47"/>
        <pc:sldMkLst>
          <pc:docMk/>
          <pc:sldMk cId="595220759" sldId="676"/>
        </pc:sldMkLst>
      </pc:sldChg>
      <pc:sldChg chg="del">
        <pc:chgData name="Galustian, Yulia" userId="9478add7-9c3b-4423-ab97-58112c9fc143" providerId="ADAL" clId="{F651AE96-16F9-42AD-818F-A6043BD1D996}" dt="2023-01-16T17:39:39.173" v="111" actId="47"/>
        <pc:sldMkLst>
          <pc:docMk/>
          <pc:sldMk cId="3572740311" sldId="677"/>
        </pc:sldMkLst>
      </pc:sldChg>
      <pc:sldChg chg="del">
        <pc:chgData name="Galustian, Yulia" userId="9478add7-9c3b-4423-ab97-58112c9fc143" providerId="ADAL" clId="{F651AE96-16F9-42AD-818F-A6043BD1D996}" dt="2023-01-16T17:39:27.134" v="110" actId="47"/>
        <pc:sldMkLst>
          <pc:docMk/>
          <pc:sldMk cId="1304309322" sldId="678"/>
        </pc:sldMkLst>
      </pc:sldChg>
      <pc:sldChg chg="del">
        <pc:chgData name="Galustian, Yulia" userId="9478add7-9c3b-4423-ab97-58112c9fc143" providerId="ADAL" clId="{F651AE96-16F9-42AD-818F-A6043BD1D996}" dt="2023-01-16T17:39:39.173" v="111" actId="47"/>
        <pc:sldMkLst>
          <pc:docMk/>
          <pc:sldMk cId="2975366979" sldId="679"/>
        </pc:sldMkLst>
      </pc:sldChg>
      <pc:sldChg chg="del">
        <pc:chgData name="Galustian, Yulia" userId="9478add7-9c3b-4423-ab97-58112c9fc143" providerId="ADAL" clId="{F651AE96-16F9-42AD-818F-A6043BD1D996}" dt="2023-01-16T17:39:39.173" v="111" actId="47"/>
        <pc:sldMkLst>
          <pc:docMk/>
          <pc:sldMk cId="1542204398" sldId="680"/>
        </pc:sldMkLst>
      </pc:sldChg>
      <pc:sldChg chg="del">
        <pc:chgData name="Galustian, Yulia" userId="9478add7-9c3b-4423-ab97-58112c9fc143" providerId="ADAL" clId="{F651AE96-16F9-42AD-818F-A6043BD1D996}" dt="2023-01-16T17:37:13.964" v="103" actId="2696"/>
        <pc:sldMkLst>
          <pc:docMk/>
          <pc:sldMk cId="3041858571" sldId="682"/>
        </pc:sldMkLst>
      </pc:sldChg>
      <pc:sldChg chg="del">
        <pc:chgData name="Galustian, Yulia" userId="9478add7-9c3b-4423-ab97-58112c9fc143" providerId="ADAL" clId="{F651AE96-16F9-42AD-818F-A6043BD1D996}" dt="2023-01-16T17:39:18.903" v="109" actId="47"/>
        <pc:sldMkLst>
          <pc:docMk/>
          <pc:sldMk cId="427651150" sldId="683"/>
        </pc:sldMkLst>
      </pc:sldChg>
      <pc:sldChg chg="del">
        <pc:chgData name="Galustian, Yulia" userId="9478add7-9c3b-4423-ab97-58112c9fc143" providerId="ADAL" clId="{F651AE96-16F9-42AD-818F-A6043BD1D996}" dt="2023-01-16T17:39:39.173" v="111" actId="47"/>
        <pc:sldMkLst>
          <pc:docMk/>
          <pc:sldMk cId="78179937" sldId="684"/>
        </pc:sldMkLst>
      </pc:sldChg>
      <pc:sldChg chg="del">
        <pc:chgData name="Galustian, Yulia" userId="9478add7-9c3b-4423-ab97-58112c9fc143" providerId="ADAL" clId="{F651AE96-16F9-42AD-818F-A6043BD1D996}" dt="2023-01-16T17:39:39.173" v="111" actId="47"/>
        <pc:sldMkLst>
          <pc:docMk/>
          <pc:sldMk cId="1179305096" sldId="685"/>
        </pc:sldMkLst>
      </pc:sldChg>
      <pc:sldChg chg="del">
        <pc:chgData name="Galustian, Yulia" userId="9478add7-9c3b-4423-ab97-58112c9fc143" providerId="ADAL" clId="{F651AE96-16F9-42AD-818F-A6043BD1D996}" dt="2023-01-16T17:39:49.355" v="112" actId="2696"/>
        <pc:sldMkLst>
          <pc:docMk/>
          <pc:sldMk cId="2798417668" sldId="686"/>
        </pc:sldMkLst>
      </pc:sldChg>
      <pc:sldChg chg="del">
        <pc:chgData name="Galustian, Yulia" userId="9478add7-9c3b-4423-ab97-58112c9fc143" providerId="ADAL" clId="{F651AE96-16F9-42AD-818F-A6043BD1D996}" dt="2023-01-16T17:50:42.488" v="167" actId="47"/>
        <pc:sldMkLst>
          <pc:docMk/>
          <pc:sldMk cId="1485482369" sldId="687"/>
        </pc:sldMkLst>
      </pc:sldChg>
      <pc:sldChg chg="del">
        <pc:chgData name="Galustian, Yulia" userId="9478add7-9c3b-4423-ab97-58112c9fc143" providerId="ADAL" clId="{F651AE96-16F9-42AD-818F-A6043BD1D996}" dt="2023-01-16T17:40:19.644" v="114" actId="47"/>
        <pc:sldMkLst>
          <pc:docMk/>
          <pc:sldMk cId="2372978656" sldId="688"/>
        </pc:sldMkLst>
      </pc:sldChg>
      <pc:sldChg chg="del">
        <pc:chgData name="Galustian, Yulia" userId="9478add7-9c3b-4423-ab97-58112c9fc143" providerId="ADAL" clId="{F651AE96-16F9-42AD-818F-A6043BD1D996}" dt="2023-01-16T17:40:19.644" v="114" actId="47"/>
        <pc:sldMkLst>
          <pc:docMk/>
          <pc:sldMk cId="137058330" sldId="689"/>
        </pc:sldMkLst>
      </pc:sldChg>
      <pc:sldChg chg="delSp modSp add del mod setBg delDesignElem">
        <pc:chgData name="Galustian, Yulia" userId="9478add7-9c3b-4423-ab97-58112c9fc143" providerId="ADAL" clId="{F651AE96-16F9-42AD-818F-A6043BD1D996}" dt="2023-01-16T17:49:59.022" v="160" actId="2696"/>
        <pc:sldMkLst>
          <pc:docMk/>
          <pc:sldMk cId="283844356" sldId="735"/>
        </pc:sldMkLst>
        <pc:spChg chg="mod">
          <ac:chgData name="Galustian, Yulia" userId="9478add7-9c3b-4423-ab97-58112c9fc143" providerId="ADAL" clId="{F651AE96-16F9-42AD-818F-A6043BD1D996}" dt="2023-01-16T17:48:57.282" v="150" actId="207"/>
          <ac:spMkLst>
            <pc:docMk/>
            <pc:sldMk cId="283844356" sldId="735"/>
            <ac:spMk id="2" creationId="{6E7AF4D6-D8FB-4436-BBD5-257ECE595C89}"/>
          </ac:spMkLst>
        </pc:spChg>
        <pc:spChg chg="del">
          <ac:chgData name="Galustian, Yulia" userId="9478add7-9c3b-4423-ab97-58112c9fc143" providerId="ADAL" clId="{F651AE96-16F9-42AD-818F-A6043BD1D996}" dt="2023-01-16T17:48:35.371" v="145"/>
          <ac:spMkLst>
            <pc:docMk/>
            <pc:sldMk cId="283844356" sldId="735"/>
            <ac:spMk id="24" creationId="{DD38EE57-B708-47C9-A4A4-E25F09FAB029}"/>
          </ac:spMkLst>
        </pc:spChg>
        <pc:grpChg chg="del">
          <ac:chgData name="Galustian, Yulia" userId="9478add7-9c3b-4423-ab97-58112c9fc143" providerId="ADAL" clId="{F651AE96-16F9-42AD-818F-A6043BD1D996}" dt="2023-01-16T17:48:35.371" v="145"/>
          <ac:grpSpMkLst>
            <pc:docMk/>
            <pc:sldMk cId="283844356" sldId="735"/>
            <ac:grpSpMk id="26" creationId="{57A28182-58A5-4DBB-8F64-BD944BCA8154}"/>
          </ac:grpSpMkLst>
        </pc:grpChg>
      </pc:sldChg>
      <pc:sldChg chg="delSp add del setBg delDesignElem">
        <pc:chgData name="Galustian, Yulia" userId="9478add7-9c3b-4423-ab97-58112c9fc143" providerId="ADAL" clId="{F651AE96-16F9-42AD-818F-A6043BD1D996}" dt="2023-01-16T17:49:06.529" v="151" actId="2696"/>
        <pc:sldMkLst>
          <pc:docMk/>
          <pc:sldMk cId="175904416" sldId="736"/>
        </pc:sldMkLst>
        <pc:cxnChg chg="del">
          <ac:chgData name="Galustian, Yulia" userId="9478add7-9c3b-4423-ab97-58112c9fc143" providerId="ADAL" clId="{F651AE96-16F9-42AD-818F-A6043BD1D996}" dt="2023-01-16T17:48:35.371" v="145"/>
          <ac:cxnSpMkLst>
            <pc:docMk/>
            <pc:sldMk cId="175904416" sldId="736"/>
            <ac:cxnSpMk id="48" creationId="{A7F400EE-A8A5-48AF-B4D6-291B52C6F0B0}"/>
          </ac:cxnSpMkLst>
        </pc:cxnChg>
      </pc:sldChg>
      <pc:sldChg chg="delSp add del setBg delDesignElem">
        <pc:chgData name="Galustian, Yulia" userId="9478add7-9c3b-4423-ab97-58112c9fc143" providerId="ADAL" clId="{F651AE96-16F9-42AD-818F-A6043BD1D996}" dt="2023-01-16T17:49:22.913" v="154" actId="47"/>
        <pc:sldMkLst>
          <pc:docMk/>
          <pc:sldMk cId="2396227062" sldId="737"/>
        </pc:sldMkLst>
        <pc:cxnChg chg="del">
          <ac:chgData name="Galustian, Yulia" userId="9478add7-9c3b-4423-ab97-58112c9fc143" providerId="ADAL" clId="{F651AE96-16F9-42AD-818F-A6043BD1D996}" dt="2023-01-16T17:48:35.371" v="145"/>
          <ac:cxnSpMkLst>
            <pc:docMk/>
            <pc:sldMk cId="2396227062" sldId="737"/>
            <ac:cxnSpMk id="21" creationId="{39B7FDC9-F0CE-43A7-9F2A-83DD09DC3453}"/>
          </ac:cxnSpMkLst>
        </pc:cxnChg>
      </pc:sldChg>
      <pc:sldChg chg="delSp add del setBg delDesignElem">
        <pc:chgData name="Galustian, Yulia" userId="9478add7-9c3b-4423-ab97-58112c9fc143" providerId="ADAL" clId="{F651AE96-16F9-42AD-818F-A6043BD1D996}" dt="2023-01-16T17:49:22.913" v="154" actId="47"/>
        <pc:sldMkLst>
          <pc:docMk/>
          <pc:sldMk cId="4224247835" sldId="738"/>
        </pc:sldMkLst>
        <pc:spChg chg="del">
          <ac:chgData name="Galustian, Yulia" userId="9478add7-9c3b-4423-ab97-58112c9fc143" providerId="ADAL" clId="{F651AE96-16F9-42AD-818F-A6043BD1D996}" dt="2023-01-16T17:48:35.371" v="145"/>
          <ac:spMkLst>
            <pc:docMk/>
            <pc:sldMk cId="4224247835" sldId="738"/>
            <ac:spMk id="35" creationId="{6AA24DE7-C336-4994-8C52-D9B3F3D0FA4D}"/>
          </ac:spMkLst>
        </pc:spChg>
      </pc:sldChg>
      <pc:sldChg chg="delSp add del setBg delDesignElem">
        <pc:chgData name="Galustian, Yulia" userId="9478add7-9c3b-4423-ab97-58112c9fc143" providerId="ADAL" clId="{F651AE96-16F9-42AD-818F-A6043BD1D996}" dt="2023-01-16T17:49:11.409" v="152" actId="2696"/>
        <pc:sldMkLst>
          <pc:docMk/>
          <pc:sldMk cId="3963293945" sldId="740"/>
        </pc:sldMkLst>
        <pc:spChg chg="del">
          <ac:chgData name="Galustian, Yulia" userId="9478add7-9c3b-4423-ab97-58112c9fc143" providerId="ADAL" clId="{F651AE96-16F9-42AD-818F-A6043BD1D996}" dt="2023-01-16T17:48:35.371" v="145"/>
          <ac:spMkLst>
            <pc:docMk/>
            <pc:sldMk cId="3963293945" sldId="740"/>
            <ac:spMk id="36" creationId="{20586029-32A0-47E5-9AEC-AE3ABA6B94D0}"/>
          </ac:spMkLst>
        </pc:spChg>
        <pc:spChg chg="del">
          <ac:chgData name="Galustian, Yulia" userId="9478add7-9c3b-4423-ab97-58112c9fc143" providerId="ADAL" clId="{F651AE96-16F9-42AD-818F-A6043BD1D996}" dt="2023-01-16T17:48:35.371" v="145"/>
          <ac:spMkLst>
            <pc:docMk/>
            <pc:sldMk cId="3963293945" sldId="740"/>
            <ac:spMk id="37" creationId="{A9F529C3-C941-49FD-8C67-82F134F64BDB}"/>
          </ac:spMkLst>
        </pc:spChg>
        <pc:cxnChg chg="del">
          <ac:chgData name="Galustian, Yulia" userId="9478add7-9c3b-4423-ab97-58112c9fc143" providerId="ADAL" clId="{F651AE96-16F9-42AD-818F-A6043BD1D996}" dt="2023-01-16T17:48:35.371" v="145"/>
          <ac:cxnSpMkLst>
            <pc:docMk/>
            <pc:sldMk cId="3963293945" sldId="740"/>
            <ac:cxnSpMk id="38" creationId="{8C730EAB-A532-4295-A302-FB4B90DB9F5E}"/>
          </ac:cxnSpMkLst>
        </pc:cxnChg>
      </pc:sldChg>
      <pc:sldChg chg="add del">
        <pc:chgData name="Galustian, Yulia" userId="9478add7-9c3b-4423-ab97-58112c9fc143" providerId="ADAL" clId="{F651AE96-16F9-42AD-818F-A6043BD1D996}" dt="2023-01-16T17:49:15.010" v="153" actId="2696"/>
        <pc:sldMkLst>
          <pc:docMk/>
          <pc:sldMk cId="2266300662" sldId="741"/>
        </pc:sldMkLst>
      </pc:sldChg>
      <pc:sldChg chg="delSp add del setBg delDesignElem">
        <pc:chgData name="Galustian, Yulia" userId="9478add7-9c3b-4423-ab97-58112c9fc143" providerId="ADAL" clId="{F651AE96-16F9-42AD-818F-A6043BD1D996}" dt="2023-01-16T17:49:27.662" v="155" actId="47"/>
        <pc:sldMkLst>
          <pc:docMk/>
          <pc:sldMk cId="1233655062" sldId="742"/>
        </pc:sldMkLst>
        <pc:spChg chg="del">
          <ac:chgData name="Galustian, Yulia" userId="9478add7-9c3b-4423-ab97-58112c9fc143" providerId="ADAL" clId="{F651AE96-16F9-42AD-818F-A6043BD1D996}" dt="2023-01-16T17:48:35.371" v="145"/>
          <ac:spMkLst>
            <pc:docMk/>
            <pc:sldMk cId="1233655062" sldId="742"/>
            <ac:spMk id="20" creationId="{B819A166-7571-4003-A6B8-B62034C3ED30}"/>
          </ac:spMkLst>
        </pc:spChg>
      </pc:sldChg>
      <pc:sldChg chg="add del">
        <pc:chgData name="Galustian, Yulia" userId="9478add7-9c3b-4423-ab97-58112c9fc143" providerId="ADAL" clId="{F651AE96-16F9-42AD-818F-A6043BD1D996}" dt="2023-01-16T17:49:30.842" v="156" actId="47"/>
        <pc:sldMkLst>
          <pc:docMk/>
          <pc:sldMk cId="4213134092" sldId="743"/>
        </pc:sldMkLst>
      </pc:sldChg>
      <pc:sldChg chg="delSp modSp add del mod setBg delDesignElem">
        <pc:chgData name="Galustian, Yulia" userId="9478add7-9c3b-4423-ab97-58112c9fc143" providerId="ADAL" clId="{F651AE96-16F9-42AD-818F-A6043BD1D996}" dt="2023-01-16T17:49:38.052" v="157" actId="2696"/>
        <pc:sldMkLst>
          <pc:docMk/>
          <pc:sldMk cId="5179158" sldId="744"/>
        </pc:sldMkLst>
        <pc:spChg chg="mod">
          <ac:chgData name="Galustian, Yulia" userId="9478add7-9c3b-4423-ab97-58112c9fc143" providerId="ADAL" clId="{F651AE96-16F9-42AD-818F-A6043BD1D996}" dt="2023-01-16T17:48:35.532" v="146" actId="27636"/>
          <ac:spMkLst>
            <pc:docMk/>
            <pc:sldMk cId="5179158" sldId="744"/>
            <ac:spMk id="2" creationId="{2FE596BE-222D-4D79-A062-6536DE98FB55}"/>
          </ac:spMkLst>
        </pc:spChg>
        <pc:spChg chg="del">
          <ac:chgData name="Galustian, Yulia" userId="9478add7-9c3b-4423-ab97-58112c9fc143" providerId="ADAL" clId="{F651AE96-16F9-42AD-818F-A6043BD1D996}" dt="2023-01-16T17:48:35.371" v="145"/>
          <ac:spMkLst>
            <pc:docMk/>
            <pc:sldMk cId="5179158" sldId="744"/>
            <ac:spMk id="32" creationId="{09588DA8-065E-4F6F-8EFD-43104AB2E0CF}"/>
          </ac:spMkLst>
        </pc:spChg>
        <pc:spChg chg="del">
          <ac:chgData name="Galustian, Yulia" userId="9478add7-9c3b-4423-ab97-58112c9fc143" providerId="ADAL" clId="{F651AE96-16F9-42AD-818F-A6043BD1D996}" dt="2023-01-16T17:48:35.371" v="145"/>
          <ac:spMkLst>
            <pc:docMk/>
            <pc:sldMk cId="5179158" sldId="744"/>
            <ac:spMk id="34" creationId="{C4285719-470E-454C-AF62-8323075F1F5B}"/>
          </ac:spMkLst>
        </pc:spChg>
        <pc:spChg chg="del">
          <ac:chgData name="Galustian, Yulia" userId="9478add7-9c3b-4423-ab97-58112c9fc143" providerId="ADAL" clId="{F651AE96-16F9-42AD-818F-A6043BD1D996}" dt="2023-01-16T17:48:35.371" v="145"/>
          <ac:spMkLst>
            <pc:docMk/>
            <pc:sldMk cId="5179158" sldId="744"/>
            <ac:spMk id="36" creationId="{CD9FE4EF-C4D8-49A0-B2FF-81D8DB7D8A24}"/>
          </ac:spMkLst>
        </pc:spChg>
        <pc:spChg chg="del">
          <ac:chgData name="Galustian, Yulia" userId="9478add7-9c3b-4423-ab97-58112c9fc143" providerId="ADAL" clId="{F651AE96-16F9-42AD-818F-A6043BD1D996}" dt="2023-01-16T17:48:35.371" v="145"/>
          <ac:spMkLst>
            <pc:docMk/>
            <pc:sldMk cId="5179158" sldId="744"/>
            <ac:spMk id="38" creationId="{4300840D-0A0B-4512-BACA-B439D5B9C57C}"/>
          </ac:spMkLst>
        </pc:spChg>
        <pc:spChg chg="del">
          <ac:chgData name="Galustian, Yulia" userId="9478add7-9c3b-4423-ab97-58112c9fc143" providerId="ADAL" clId="{F651AE96-16F9-42AD-818F-A6043BD1D996}" dt="2023-01-16T17:48:35.371" v="145"/>
          <ac:spMkLst>
            <pc:docMk/>
            <pc:sldMk cId="5179158" sldId="744"/>
            <ac:spMk id="40" creationId="{D2B78728-A580-49A7-84F9-6EF6F583ADE0}"/>
          </ac:spMkLst>
        </pc:spChg>
        <pc:spChg chg="del">
          <ac:chgData name="Galustian, Yulia" userId="9478add7-9c3b-4423-ab97-58112c9fc143" providerId="ADAL" clId="{F651AE96-16F9-42AD-818F-A6043BD1D996}" dt="2023-01-16T17:48:35.371" v="145"/>
          <ac:spMkLst>
            <pc:docMk/>
            <pc:sldMk cId="5179158" sldId="744"/>
            <ac:spMk id="42" creationId="{38FAA1A1-D861-433F-88FA-1E9D6FD31D11}"/>
          </ac:spMkLst>
        </pc:spChg>
        <pc:spChg chg="del">
          <ac:chgData name="Galustian, Yulia" userId="9478add7-9c3b-4423-ab97-58112c9fc143" providerId="ADAL" clId="{F651AE96-16F9-42AD-818F-A6043BD1D996}" dt="2023-01-16T17:48:35.371" v="145"/>
          <ac:spMkLst>
            <pc:docMk/>
            <pc:sldMk cId="5179158" sldId="744"/>
            <ac:spMk id="44" creationId="{8D71EDA1-87BF-4D5D-AB79-F346FD19278A}"/>
          </ac:spMkLst>
        </pc:spChg>
      </pc:sldChg>
      <pc:sldChg chg="delSp add del setBg delDesignElem">
        <pc:chgData name="Galustian, Yulia" userId="9478add7-9c3b-4423-ab97-58112c9fc143" providerId="ADAL" clId="{F651AE96-16F9-42AD-818F-A6043BD1D996}" dt="2023-01-16T17:49:38.052" v="157" actId="2696"/>
        <pc:sldMkLst>
          <pc:docMk/>
          <pc:sldMk cId="3885109686" sldId="745"/>
        </pc:sldMkLst>
        <pc:spChg chg="del">
          <ac:chgData name="Galustian, Yulia" userId="9478add7-9c3b-4423-ab97-58112c9fc143" providerId="ADAL" clId="{F651AE96-16F9-42AD-818F-A6043BD1D996}" dt="2023-01-16T17:48:35.371" v="145"/>
          <ac:spMkLst>
            <pc:docMk/>
            <pc:sldMk cId="3885109686" sldId="745"/>
            <ac:spMk id="9" creationId="{DEE2AD96-B495-4E06-9291-B71706F728CB}"/>
          </ac:spMkLst>
        </pc:spChg>
        <pc:spChg chg="del">
          <ac:chgData name="Galustian, Yulia" userId="9478add7-9c3b-4423-ab97-58112c9fc143" providerId="ADAL" clId="{F651AE96-16F9-42AD-818F-A6043BD1D996}" dt="2023-01-16T17:48:35.371" v="145"/>
          <ac:spMkLst>
            <pc:docMk/>
            <pc:sldMk cId="3885109686" sldId="745"/>
            <ac:spMk id="11" creationId="{53CF6D67-C5A8-4ADD-9E8E-1E38CA1D3166}"/>
          </ac:spMkLst>
        </pc:spChg>
        <pc:spChg chg="del">
          <ac:chgData name="Galustian, Yulia" userId="9478add7-9c3b-4423-ab97-58112c9fc143" providerId="ADAL" clId="{F651AE96-16F9-42AD-818F-A6043BD1D996}" dt="2023-01-16T17:48:35.371" v="145"/>
          <ac:spMkLst>
            <pc:docMk/>
            <pc:sldMk cId="3885109686" sldId="745"/>
            <ac:spMk id="13" creationId="{86909FA0-B515-4681-B7A8-FA281D133B94}"/>
          </ac:spMkLst>
        </pc:spChg>
        <pc:spChg chg="del">
          <ac:chgData name="Galustian, Yulia" userId="9478add7-9c3b-4423-ab97-58112c9fc143" providerId="ADAL" clId="{F651AE96-16F9-42AD-818F-A6043BD1D996}" dt="2023-01-16T17:48:35.371" v="145"/>
          <ac:spMkLst>
            <pc:docMk/>
            <pc:sldMk cId="3885109686" sldId="745"/>
            <ac:spMk id="15" creationId="{21C9FE86-FCC3-4A31-AA1C-C882262B7FE7}"/>
          </ac:spMkLst>
        </pc:spChg>
        <pc:spChg chg="del">
          <ac:chgData name="Galustian, Yulia" userId="9478add7-9c3b-4423-ab97-58112c9fc143" providerId="ADAL" clId="{F651AE96-16F9-42AD-818F-A6043BD1D996}" dt="2023-01-16T17:48:35.371" v="145"/>
          <ac:spMkLst>
            <pc:docMk/>
            <pc:sldMk cId="3885109686" sldId="745"/>
            <ac:spMk id="17" creationId="{7D96243B-ECED-4B71-8E06-AE9A285EAD20}"/>
          </ac:spMkLst>
        </pc:spChg>
        <pc:spChg chg="del">
          <ac:chgData name="Galustian, Yulia" userId="9478add7-9c3b-4423-ab97-58112c9fc143" providerId="ADAL" clId="{F651AE96-16F9-42AD-818F-A6043BD1D996}" dt="2023-01-16T17:48:35.371" v="145"/>
          <ac:spMkLst>
            <pc:docMk/>
            <pc:sldMk cId="3885109686" sldId="745"/>
            <ac:spMk id="19" creationId="{A09989E4-EFDC-4A90-A633-E0525FB4139E}"/>
          </ac:spMkLst>
        </pc:spChg>
      </pc:sldChg>
      <pc:sldChg chg="delSp add del setBg delDesignElem">
        <pc:chgData name="Galustian, Yulia" userId="9478add7-9c3b-4423-ab97-58112c9fc143" providerId="ADAL" clId="{F651AE96-16F9-42AD-818F-A6043BD1D996}" dt="2023-01-16T17:49:51.886" v="158" actId="47"/>
        <pc:sldMkLst>
          <pc:docMk/>
          <pc:sldMk cId="1126930395" sldId="746"/>
        </pc:sldMkLst>
        <pc:spChg chg="del">
          <ac:chgData name="Galustian, Yulia" userId="9478add7-9c3b-4423-ab97-58112c9fc143" providerId="ADAL" clId="{F651AE96-16F9-42AD-818F-A6043BD1D996}" dt="2023-01-16T17:48:35.371" v="145"/>
          <ac:spMkLst>
            <pc:docMk/>
            <pc:sldMk cId="1126930395" sldId="746"/>
            <ac:spMk id="19" creationId="{BACC6370-2D7E-4714-9D71-7542949D7D5D}"/>
          </ac:spMkLst>
        </pc:spChg>
        <pc:spChg chg="del">
          <ac:chgData name="Galustian, Yulia" userId="9478add7-9c3b-4423-ab97-58112c9fc143" providerId="ADAL" clId="{F651AE96-16F9-42AD-818F-A6043BD1D996}" dt="2023-01-16T17:48:35.371" v="145"/>
          <ac:spMkLst>
            <pc:docMk/>
            <pc:sldMk cId="1126930395" sldId="746"/>
            <ac:spMk id="21" creationId="{256B2C21-A230-48C0-8DF1-C46611373C44}"/>
          </ac:spMkLst>
        </pc:spChg>
        <pc:spChg chg="del">
          <ac:chgData name="Galustian, Yulia" userId="9478add7-9c3b-4423-ab97-58112c9fc143" providerId="ADAL" clId="{F651AE96-16F9-42AD-818F-A6043BD1D996}" dt="2023-01-16T17:48:35.371" v="145"/>
          <ac:spMkLst>
            <pc:docMk/>
            <pc:sldMk cId="1126930395" sldId="746"/>
            <ac:spMk id="23" creationId="{3847E18C-932D-4C95-AABA-FEC7C9499AD7}"/>
          </ac:spMkLst>
        </pc:spChg>
        <pc:spChg chg="del">
          <ac:chgData name="Galustian, Yulia" userId="9478add7-9c3b-4423-ab97-58112c9fc143" providerId="ADAL" clId="{F651AE96-16F9-42AD-818F-A6043BD1D996}" dt="2023-01-16T17:48:35.371" v="145"/>
          <ac:spMkLst>
            <pc:docMk/>
            <pc:sldMk cId="1126930395" sldId="746"/>
            <ac:spMk id="25" creationId="{3150CB11-0C61-439E-910F-5787759E72A0}"/>
          </ac:spMkLst>
        </pc:spChg>
        <pc:spChg chg="del">
          <ac:chgData name="Galustian, Yulia" userId="9478add7-9c3b-4423-ab97-58112c9fc143" providerId="ADAL" clId="{F651AE96-16F9-42AD-818F-A6043BD1D996}" dt="2023-01-16T17:48:35.371" v="145"/>
          <ac:spMkLst>
            <pc:docMk/>
            <pc:sldMk cId="1126930395" sldId="746"/>
            <ac:spMk id="27" creationId="{43F8A58B-5155-44CE-A5FF-7647B47D0A7A}"/>
          </ac:spMkLst>
        </pc:spChg>
        <pc:spChg chg="del">
          <ac:chgData name="Galustian, Yulia" userId="9478add7-9c3b-4423-ab97-58112c9fc143" providerId="ADAL" clId="{F651AE96-16F9-42AD-818F-A6043BD1D996}" dt="2023-01-16T17:48:35.371" v="145"/>
          <ac:spMkLst>
            <pc:docMk/>
            <pc:sldMk cId="1126930395" sldId="746"/>
            <ac:spMk id="29" creationId="{443F2ACA-E6D6-4028-82DD-F03C262D5DE6}"/>
          </ac:spMkLst>
        </pc:spChg>
      </pc:sldChg>
      <pc:sldChg chg="delSp modSp add del mod setBg delDesignElem">
        <pc:chgData name="Galustian, Yulia" userId="9478add7-9c3b-4423-ab97-58112c9fc143" providerId="ADAL" clId="{F651AE96-16F9-42AD-818F-A6043BD1D996}" dt="2023-01-16T17:49:51.886" v="158" actId="47"/>
        <pc:sldMkLst>
          <pc:docMk/>
          <pc:sldMk cId="2990455232" sldId="747"/>
        </pc:sldMkLst>
        <pc:spChg chg="mod">
          <ac:chgData name="Galustian, Yulia" userId="9478add7-9c3b-4423-ab97-58112c9fc143" providerId="ADAL" clId="{F651AE96-16F9-42AD-818F-A6043BD1D996}" dt="2023-01-16T17:48:35.603" v="147" actId="27636"/>
          <ac:spMkLst>
            <pc:docMk/>
            <pc:sldMk cId="2990455232" sldId="747"/>
            <ac:spMk id="2" creationId="{8D95CF54-5628-4589-8BCC-2978F1331657}"/>
          </ac:spMkLst>
        </pc:spChg>
        <pc:spChg chg="del">
          <ac:chgData name="Galustian, Yulia" userId="9478add7-9c3b-4423-ab97-58112c9fc143" providerId="ADAL" clId="{F651AE96-16F9-42AD-818F-A6043BD1D996}" dt="2023-01-16T17:48:35.371" v="145"/>
          <ac:spMkLst>
            <pc:docMk/>
            <pc:sldMk cId="2990455232" sldId="747"/>
            <ac:spMk id="10" creationId="{BACC6370-2D7E-4714-9D71-7542949D7D5D}"/>
          </ac:spMkLst>
        </pc:spChg>
        <pc:spChg chg="del">
          <ac:chgData name="Galustian, Yulia" userId="9478add7-9c3b-4423-ab97-58112c9fc143" providerId="ADAL" clId="{F651AE96-16F9-42AD-818F-A6043BD1D996}" dt="2023-01-16T17:48:35.371" v="145"/>
          <ac:spMkLst>
            <pc:docMk/>
            <pc:sldMk cId="2990455232" sldId="747"/>
            <ac:spMk id="12" creationId="{256B2C21-A230-48C0-8DF1-C46611373C44}"/>
          </ac:spMkLst>
        </pc:spChg>
        <pc:spChg chg="del">
          <ac:chgData name="Galustian, Yulia" userId="9478add7-9c3b-4423-ab97-58112c9fc143" providerId="ADAL" clId="{F651AE96-16F9-42AD-818F-A6043BD1D996}" dt="2023-01-16T17:48:35.371" v="145"/>
          <ac:spMkLst>
            <pc:docMk/>
            <pc:sldMk cId="2990455232" sldId="747"/>
            <ac:spMk id="14" creationId="{3847E18C-932D-4C95-AABA-FEC7C9499AD7}"/>
          </ac:spMkLst>
        </pc:spChg>
        <pc:spChg chg="del">
          <ac:chgData name="Galustian, Yulia" userId="9478add7-9c3b-4423-ab97-58112c9fc143" providerId="ADAL" clId="{F651AE96-16F9-42AD-818F-A6043BD1D996}" dt="2023-01-16T17:48:35.371" v="145"/>
          <ac:spMkLst>
            <pc:docMk/>
            <pc:sldMk cId="2990455232" sldId="747"/>
            <ac:spMk id="16" creationId="{3150CB11-0C61-439E-910F-5787759E72A0}"/>
          </ac:spMkLst>
        </pc:spChg>
        <pc:spChg chg="del">
          <ac:chgData name="Galustian, Yulia" userId="9478add7-9c3b-4423-ab97-58112c9fc143" providerId="ADAL" clId="{F651AE96-16F9-42AD-818F-A6043BD1D996}" dt="2023-01-16T17:48:35.371" v="145"/>
          <ac:spMkLst>
            <pc:docMk/>
            <pc:sldMk cId="2990455232" sldId="747"/>
            <ac:spMk id="18" creationId="{43F8A58B-5155-44CE-A5FF-7647B47D0A7A}"/>
          </ac:spMkLst>
        </pc:spChg>
        <pc:spChg chg="del">
          <ac:chgData name="Galustian, Yulia" userId="9478add7-9c3b-4423-ab97-58112c9fc143" providerId="ADAL" clId="{F651AE96-16F9-42AD-818F-A6043BD1D996}" dt="2023-01-16T17:48:35.371" v="145"/>
          <ac:spMkLst>
            <pc:docMk/>
            <pc:sldMk cId="2990455232" sldId="747"/>
            <ac:spMk id="20" creationId="{443F2ACA-E6D6-4028-82DD-F03C262D5DE6}"/>
          </ac:spMkLst>
        </pc:spChg>
      </pc:sldChg>
      <pc:sldChg chg="delSp add del setBg delDesignElem">
        <pc:chgData name="Galustian, Yulia" userId="9478add7-9c3b-4423-ab97-58112c9fc143" providerId="ADAL" clId="{F651AE96-16F9-42AD-818F-A6043BD1D996}" dt="2023-01-16T17:49:51.886" v="158" actId="47"/>
        <pc:sldMkLst>
          <pc:docMk/>
          <pc:sldMk cId="1931744804" sldId="748"/>
        </pc:sldMkLst>
        <pc:spChg chg="del">
          <ac:chgData name="Galustian, Yulia" userId="9478add7-9c3b-4423-ab97-58112c9fc143" providerId="ADAL" clId="{F651AE96-16F9-42AD-818F-A6043BD1D996}" dt="2023-01-16T17:48:35.371" v="145"/>
          <ac:spMkLst>
            <pc:docMk/>
            <pc:sldMk cId="1931744804" sldId="748"/>
            <ac:spMk id="6" creationId="{AB8C311F-7253-4AED-9701-7FC0708C41C7}"/>
          </ac:spMkLst>
        </pc:spChg>
        <pc:spChg chg="del">
          <ac:chgData name="Galustian, Yulia" userId="9478add7-9c3b-4423-ab97-58112c9fc143" providerId="ADAL" clId="{F651AE96-16F9-42AD-818F-A6043BD1D996}" dt="2023-01-16T17:48:35.371" v="145"/>
          <ac:spMkLst>
            <pc:docMk/>
            <pc:sldMk cId="1931744804" sldId="748"/>
            <ac:spMk id="7" creationId="{E2384209-CB15-4CDF-9D31-C44FD9A3F20D}"/>
          </ac:spMkLst>
        </pc:spChg>
        <pc:spChg chg="del">
          <ac:chgData name="Galustian, Yulia" userId="9478add7-9c3b-4423-ab97-58112c9fc143" providerId="ADAL" clId="{F651AE96-16F9-42AD-818F-A6043BD1D996}" dt="2023-01-16T17:48:35.371" v="145"/>
          <ac:spMkLst>
            <pc:docMk/>
            <pc:sldMk cId="1931744804" sldId="748"/>
            <ac:spMk id="8" creationId="{2633B3B5-CC90-43F0-8714-D31D1F3F0209}"/>
          </ac:spMkLst>
        </pc:spChg>
        <pc:spChg chg="del">
          <ac:chgData name="Galustian, Yulia" userId="9478add7-9c3b-4423-ab97-58112c9fc143" providerId="ADAL" clId="{F651AE96-16F9-42AD-818F-A6043BD1D996}" dt="2023-01-16T17:48:35.371" v="145"/>
          <ac:spMkLst>
            <pc:docMk/>
            <pc:sldMk cId="1931744804" sldId="748"/>
            <ac:spMk id="10" creationId="{A8D57A06-A426-446D-B02C-A2DC6B62E45E}"/>
          </ac:spMkLst>
        </pc:spChg>
      </pc:sldChg>
      <pc:sldChg chg="delSp add del setBg delDesignElem">
        <pc:chgData name="Galustian, Yulia" userId="9478add7-9c3b-4423-ab97-58112c9fc143" providerId="ADAL" clId="{F651AE96-16F9-42AD-818F-A6043BD1D996}" dt="2023-01-16T17:49:51.886" v="158" actId="47"/>
        <pc:sldMkLst>
          <pc:docMk/>
          <pc:sldMk cId="2136758940" sldId="749"/>
        </pc:sldMkLst>
        <pc:spChg chg="del">
          <ac:chgData name="Galustian, Yulia" userId="9478add7-9c3b-4423-ab97-58112c9fc143" providerId="ADAL" clId="{F651AE96-16F9-42AD-818F-A6043BD1D996}" dt="2023-01-16T17:48:35.371" v="145"/>
          <ac:spMkLst>
            <pc:docMk/>
            <pc:sldMk cId="2136758940" sldId="749"/>
            <ac:spMk id="19" creationId="{AB8C311F-7253-4AED-9701-7FC0708C41C7}"/>
          </ac:spMkLst>
        </pc:spChg>
        <pc:spChg chg="del">
          <ac:chgData name="Galustian, Yulia" userId="9478add7-9c3b-4423-ab97-58112c9fc143" providerId="ADAL" clId="{F651AE96-16F9-42AD-818F-A6043BD1D996}" dt="2023-01-16T17:48:35.371" v="145"/>
          <ac:spMkLst>
            <pc:docMk/>
            <pc:sldMk cId="2136758940" sldId="749"/>
            <ac:spMk id="21" creationId="{E2384209-CB15-4CDF-9D31-C44FD9A3F20D}"/>
          </ac:spMkLst>
        </pc:spChg>
        <pc:spChg chg="del">
          <ac:chgData name="Galustian, Yulia" userId="9478add7-9c3b-4423-ab97-58112c9fc143" providerId="ADAL" clId="{F651AE96-16F9-42AD-818F-A6043BD1D996}" dt="2023-01-16T17:48:35.371" v="145"/>
          <ac:spMkLst>
            <pc:docMk/>
            <pc:sldMk cId="2136758940" sldId="749"/>
            <ac:spMk id="23" creationId="{2633B3B5-CC90-43F0-8714-D31D1F3F0209}"/>
          </ac:spMkLst>
        </pc:spChg>
        <pc:spChg chg="del">
          <ac:chgData name="Galustian, Yulia" userId="9478add7-9c3b-4423-ab97-58112c9fc143" providerId="ADAL" clId="{F651AE96-16F9-42AD-818F-A6043BD1D996}" dt="2023-01-16T17:48:35.371" v="145"/>
          <ac:spMkLst>
            <pc:docMk/>
            <pc:sldMk cId="2136758940" sldId="749"/>
            <ac:spMk id="25" creationId="{A8D57A06-A426-446D-B02C-A2DC6B62E45E}"/>
          </ac:spMkLst>
        </pc:spChg>
      </pc:sldChg>
      <pc:sldChg chg="delSp add del setBg delDesignElem">
        <pc:chgData name="Galustian, Yulia" userId="9478add7-9c3b-4423-ab97-58112c9fc143" providerId="ADAL" clId="{F651AE96-16F9-42AD-818F-A6043BD1D996}" dt="2023-01-16T17:49:51.886" v="158" actId="47"/>
        <pc:sldMkLst>
          <pc:docMk/>
          <pc:sldMk cId="903292333" sldId="750"/>
        </pc:sldMkLst>
        <pc:spChg chg="del">
          <ac:chgData name="Galustian, Yulia" userId="9478add7-9c3b-4423-ab97-58112c9fc143" providerId="ADAL" clId="{F651AE96-16F9-42AD-818F-A6043BD1D996}" dt="2023-01-16T17:48:35.371" v="145"/>
          <ac:spMkLst>
            <pc:docMk/>
            <pc:sldMk cId="903292333" sldId="750"/>
            <ac:spMk id="7" creationId="{0B3B9DBC-97CC-4A18-B4A6-66E240292269}"/>
          </ac:spMkLst>
        </pc:spChg>
        <pc:spChg chg="del">
          <ac:chgData name="Galustian, Yulia" userId="9478add7-9c3b-4423-ab97-58112c9fc143" providerId="ADAL" clId="{F651AE96-16F9-42AD-818F-A6043BD1D996}" dt="2023-01-16T17:48:35.371" v="145"/>
          <ac:spMkLst>
            <pc:docMk/>
            <pc:sldMk cId="903292333" sldId="750"/>
            <ac:spMk id="9" creationId="{F4492644-1D84-449E-94E4-5FC5C873D32E}"/>
          </ac:spMkLst>
        </pc:spChg>
        <pc:spChg chg="del">
          <ac:chgData name="Galustian, Yulia" userId="9478add7-9c3b-4423-ab97-58112c9fc143" providerId="ADAL" clId="{F651AE96-16F9-42AD-818F-A6043BD1D996}" dt="2023-01-16T17:48:35.371" v="145"/>
          <ac:spMkLst>
            <pc:docMk/>
            <pc:sldMk cId="903292333" sldId="750"/>
            <ac:spMk id="11" creationId="{94EE1A74-DEBF-434E-8B5E-7AB296ECBE08}"/>
          </ac:spMkLst>
        </pc:spChg>
        <pc:spChg chg="del">
          <ac:chgData name="Galustian, Yulia" userId="9478add7-9c3b-4423-ab97-58112c9fc143" providerId="ADAL" clId="{F651AE96-16F9-42AD-818F-A6043BD1D996}" dt="2023-01-16T17:48:35.371" v="145"/>
          <ac:spMkLst>
            <pc:docMk/>
            <pc:sldMk cId="903292333" sldId="750"/>
            <ac:spMk id="13" creationId="{8C7C4D4B-92D9-4FA4-A294-749E8574FF51}"/>
          </ac:spMkLst>
        </pc:spChg>
        <pc:spChg chg="del">
          <ac:chgData name="Galustian, Yulia" userId="9478add7-9c3b-4423-ab97-58112c9fc143" providerId="ADAL" clId="{F651AE96-16F9-42AD-818F-A6043BD1D996}" dt="2023-01-16T17:48:35.371" v="145"/>
          <ac:spMkLst>
            <pc:docMk/>
            <pc:sldMk cId="903292333" sldId="750"/>
            <ac:spMk id="15" creationId="{BADA3358-2A3F-41B0-A458-6FD1DB3AF9BB}"/>
          </ac:spMkLst>
        </pc:spChg>
        <pc:spChg chg="del">
          <ac:chgData name="Galustian, Yulia" userId="9478add7-9c3b-4423-ab97-58112c9fc143" providerId="ADAL" clId="{F651AE96-16F9-42AD-818F-A6043BD1D996}" dt="2023-01-16T17:48:35.371" v="145"/>
          <ac:spMkLst>
            <pc:docMk/>
            <pc:sldMk cId="903292333" sldId="750"/>
            <ac:spMk id="17" creationId="{E4737216-37B2-43AD-AB08-05BFCCEFC99E}"/>
          </ac:spMkLst>
        </pc:spChg>
      </pc:sldChg>
      <pc:sldChg chg="delSp add del setBg delDesignElem">
        <pc:chgData name="Galustian, Yulia" userId="9478add7-9c3b-4423-ab97-58112c9fc143" providerId="ADAL" clId="{F651AE96-16F9-42AD-818F-A6043BD1D996}" dt="2023-01-16T17:49:55.143" v="159" actId="2696"/>
        <pc:sldMkLst>
          <pc:docMk/>
          <pc:sldMk cId="56571945" sldId="751"/>
        </pc:sldMkLst>
        <pc:spChg chg="del">
          <ac:chgData name="Galustian, Yulia" userId="9478add7-9c3b-4423-ab97-58112c9fc143" providerId="ADAL" clId="{F651AE96-16F9-42AD-818F-A6043BD1D996}" dt="2023-01-16T17:48:35.371" v="145"/>
          <ac:spMkLst>
            <pc:docMk/>
            <pc:sldMk cId="56571945" sldId="751"/>
            <ac:spMk id="54" creationId="{76EFD3D9-44F0-4267-BCC1-1613E79D8274}"/>
          </ac:spMkLst>
        </pc:spChg>
        <pc:spChg chg="del">
          <ac:chgData name="Galustian, Yulia" userId="9478add7-9c3b-4423-ab97-58112c9fc143" providerId="ADAL" clId="{F651AE96-16F9-42AD-818F-A6043BD1D996}" dt="2023-01-16T17:48:35.371" v="145"/>
          <ac:spMkLst>
            <pc:docMk/>
            <pc:sldMk cId="56571945" sldId="751"/>
            <ac:spMk id="55" creationId="{A779A851-95D6-41AF-937A-B0E4B7F6FA8D}"/>
          </ac:spMkLst>
        </pc:spChg>
        <pc:spChg chg="del">
          <ac:chgData name="Galustian, Yulia" userId="9478add7-9c3b-4423-ab97-58112c9fc143" providerId="ADAL" clId="{F651AE96-16F9-42AD-818F-A6043BD1D996}" dt="2023-01-16T17:48:35.371" v="145"/>
          <ac:spMkLst>
            <pc:docMk/>
            <pc:sldMk cId="56571945" sldId="751"/>
            <ac:spMk id="56" creationId="{953FB2E7-B6CB-429C-81EB-D9516D6D5C8D}"/>
          </ac:spMkLst>
        </pc:spChg>
        <pc:spChg chg="del">
          <ac:chgData name="Galustian, Yulia" userId="9478add7-9c3b-4423-ab97-58112c9fc143" providerId="ADAL" clId="{F651AE96-16F9-42AD-818F-A6043BD1D996}" dt="2023-01-16T17:48:35.371" v="145"/>
          <ac:spMkLst>
            <pc:docMk/>
            <pc:sldMk cId="56571945" sldId="751"/>
            <ac:spMk id="57" creationId="{2EC40DB1-B719-4A13-9A4D-0966B4B27866}"/>
          </ac:spMkLst>
        </pc:spChg>
        <pc:spChg chg="del">
          <ac:chgData name="Galustian, Yulia" userId="9478add7-9c3b-4423-ab97-58112c9fc143" providerId="ADAL" clId="{F651AE96-16F9-42AD-818F-A6043BD1D996}" dt="2023-01-16T17:48:35.371" v="145"/>
          <ac:spMkLst>
            <pc:docMk/>
            <pc:sldMk cId="56571945" sldId="751"/>
            <ac:spMk id="58" creationId="{82211336-CFF3-412D-868A-6679C1004C45}"/>
          </ac:spMkLst>
        </pc:spChg>
      </pc:sldChg>
      <pc:sldChg chg="delSp modSp add del mod setBg delDesignElem">
        <pc:chgData name="Galustian, Yulia" userId="9478add7-9c3b-4423-ab97-58112c9fc143" providerId="ADAL" clId="{F651AE96-16F9-42AD-818F-A6043BD1D996}" dt="2023-01-16T17:50:01.620" v="161" actId="2696"/>
        <pc:sldMkLst>
          <pc:docMk/>
          <pc:sldMk cId="4037493327" sldId="752"/>
        </pc:sldMkLst>
        <pc:spChg chg="mod">
          <ac:chgData name="Galustian, Yulia" userId="9478add7-9c3b-4423-ab97-58112c9fc143" providerId="ADAL" clId="{F651AE96-16F9-42AD-818F-A6043BD1D996}" dt="2023-01-16T17:48:35.635" v="148" actId="27636"/>
          <ac:spMkLst>
            <pc:docMk/>
            <pc:sldMk cId="4037493327" sldId="752"/>
            <ac:spMk id="2" creationId="{5267AC2D-9676-4F6C-BBBD-B722F0FB59FC}"/>
          </ac:spMkLst>
        </pc:spChg>
        <pc:spChg chg="del">
          <ac:chgData name="Galustian, Yulia" userId="9478add7-9c3b-4423-ab97-58112c9fc143" providerId="ADAL" clId="{F651AE96-16F9-42AD-818F-A6043BD1D996}" dt="2023-01-16T17:48:35.371" v="145"/>
          <ac:spMkLst>
            <pc:docMk/>
            <pc:sldMk cId="4037493327" sldId="752"/>
            <ac:spMk id="9" creationId="{A8384FB5-9ADC-4DDC-881B-597D56F5B15D}"/>
          </ac:spMkLst>
        </pc:spChg>
        <pc:spChg chg="del">
          <ac:chgData name="Galustian, Yulia" userId="9478add7-9c3b-4423-ab97-58112c9fc143" providerId="ADAL" clId="{F651AE96-16F9-42AD-818F-A6043BD1D996}" dt="2023-01-16T17:48:35.371" v="145"/>
          <ac:spMkLst>
            <pc:docMk/>
            <pc:sldMk cId="4037493327" sldId="752"/>
            <ac:spMk id="11" creationId="{91E5A9A7-95C6-4F4F-B00E-C82E07FE62EF}"/>
          </ac:spMkLst>
        </pc:spChg>
        <pc:spChg chg="del">
          <ac:chgData name="Galustian, Yulia" userId="9478add7-9c3b-4423-ab97-58112c9fc143" providerId="ADAL" clId="{F651AE96-16F9-42AD-818F-A6043BD1D996}" dt="2023-01-16T17:48:35.371" v="145"/>
          <ac:spMkLst>
            <pc:docMk/>
            <pc:sldMk cId="4037493327" sldId="752"/>
            <ac:spMk id="13" creationId="{D07DD2DE-F619-49DD-B5E7-03A290FF4ED1}"/>
          </ac:spMkLst>
        </pc:spChg>
        <pc:spChg chg="del">
          <ac:chgData name="Galustian, Yulia" userId="9478add7-9c3b-4423-ab97-58112c9fc143" providerId="ADAL" clId="{F651AE96-16F9-42AD-818F-A6043BD1D996}" dt="2023-01-16T17:48:35.371" v="145"/>
          <ac:spMkLst>
            <pc:docMk/>
            <pc:sldMk cId="4037493327" sldId="752"/>
            <ac:spMk id="15" creationId="{85149191-5F60-4A28-AAFF-039F96B0F3EC}"/>
          </ac:spMkLst>
        </pc:spChg>
        <pc:spChg chg="del">
          <ac:chgData name="Galustian, Yulia" userId="9478add7-9c3b-4423-ab97-58112c9fc143" providerId="ADAL" clId="{F651AE96-16F9-42AD-818F-A6043BD1D996}" dt="2023-01-16T17:48:35.371" v="145"/>
          <ac:spMkLst>
            <pc:docMk/>
            <pc:sldMk cId="4037493327" sldId="752"/>
            <ac:spMk id="17" creationId="{F8260ED5-17F7-4158-B241-D51DD4CF1B7E}"/>
          </ac:spMkLst>
        </pc:spChg>
      </pc:sldChg>
      <pc:sldChg chg="modSp mod setBg delDesignElem">
        <pc:chgData name="Galustian, Yulia" userId="9478add7-9c3b-4423-ab97-58112c9fc143" providerId="ADAL" clId="{F651AE96-16F9-42AD-818F-A6043BD1D996}" dt="2023-01-16T18:31:02.824" v="916" actId="207"/>
        <pc:sldMkLst>
          <pc:docMk/>
          <pc:sldMk cId="1172312046" sldId="753"/>
        </pc:sldMkLst>
        <pc:spChg chg="mod">
          <ac:chgData name="Galustian, Yulia" userId="9478add7-9c3b-4423-ab97-58112c9fc143" providerId="ADAL" clId="{F651AE96-16F9-42AD-818F-A6043BD1D996}" dt="2023-01-16T18:31:02.824" v="916" actId="207"/>
          <ac:spMkLst>
            <pc:docMk/>
            <pc:sldMk cId="1172312046" sldId="753"/>
            <ac:spMk id="2" creationId="{D5FBB330-C346-49C3-BC08-978C44A4F9F8}"/>
          </ac:spMkLst>
        </pc:spChg>
      </pc:sldChg>
      <pc:sldChg chg="delSp add del setBg delDesignElem">
        <pc:chgData name="Galustian, Yulia" userId="9478add7-9c3b-4423-ab97-58112c9fc143" providerId="ADAL" clId="{F651AE96-16F9-42AD-818F-A6043BD1D996}" dt="2023-01-16T17:50:04.675" v="162" actId="2696"/>
        <pc:sldMkLst>
          <pc:docMk/>
          <pc:sldMk cId="2394320541" sldId="753"/>
        </pc:sldMkLst>
        <pc:spChg chg="del">
          <ac:chgData name="Galustian, Yulia" userId="9478add7-9c3b-4423-ab97-58112c9fc143" providerId="ADAL" clId="{F651AE96-16F9-42AD-818F-A6043BD1D996}" dt="2023-01-16T17:48:35.371" v="145"/>
          <ac:spMkLst>
            <pc:docMk/>
            <pc:sldMk cId="2394320541" sldId="753"/>
            <ac:spMk id="9" creationId="{A8384FB5-9ADC-4DDC-881B-597D56F5B15D}"/>
          </ac:spMkLst>
        </pc:spChg>
        <pc:spChg chg="del">
          <ac:chgData name="Galustian, Yulia" userId="9478add7-9c3b-4423-ab97-58112c9fc143" providerId="ADAL" clId="{F651AE96-16F9-42AD-818F-A6043BD1D996}" dt="2023-01-16T17:48:35.371" v="145"/>
          <ac:spMkLst>
            <pc:docMk/>
            <pc:sldMk cId="2394320541" sldId="753"/>
            <ac:spMk id="11" creationId="{91E5A9A7-95C6-4F4F-B00E-C82E07FE62EF}"/>
          </ac:spMkLst>
        </pc:spChg>
        <pc:spChg chg="del">
          <ac:chgData name="Galustian, Yulia" userId="9478add7-9c3b-4423-ab97-58112c9fc143" providerId="ADAL" clId="{F651AE96-16F9-42AD-818F-A6043BD1D996}" dt="2023-01-16T17:48:35.371" v="145"/>
          <ac:spMkLst>
            <pc:docMk/>
            <pc:sldMk cId="2394320541" sldId="753"/>
            <ac:spMk id="13" creationId="{D07DD2DE-F619-49DD-B5E7-03A290FF4ED1}"/>
          </ac:spMkLst>
        </pc:spChg>
        <pc:spChg chg="del">
          <ac:chgData name="Galustian, Yulia" userId="9478add7-9c3b-4423-ab97-58112c9fc143" providerId="ADAL" clId="{F651AE96-16F9-42AD-818F-A6043BD1D996}" dt="2023-01-16T17:48:35.371" v="145"/>
          <ac:spMkLst>
            <pc:docMk/>
            <pc:sldMk cId="2394320541" sldId="753"/>
            <ac:spMk id="15" creationId="{85149191-5F60-4A28-AAFF-039F96B0F3EC}"/>
          </ac:spMkLst>
        </pc:spChg>
        <pc:spChg chg="del">
          <ac:chgData name="Galustian, Yulia" userId="9478add7-9c3b-4423-ab97-58112c9fc143" providerId="ADAL" clId="{F651AE96-16F9-42AD-818F-A6043BD1D996}" dt="2023-01-16T17:48:35.371" v="145"/>
          <ac:spMkLst>
            <pc:docMk/>
            <pc:sldMk cId="2394320541" sldId="753"/>
            <ac:spMk id="17" creationId="{F8260ED5-17F7-4158-B241-D51DD4CF1B7E}"/>
          </ac:spMkLst>
        </pc:spChg>
      </pc:sldChg>
      <pc:sldChg chg="delSp add del setBg delDesignElem">
        <pc:chgData name="Galustian, Yulia" userId="9478add7-9c3b-4423-ab97-58112c9fc143" providerId="ADAL" clId="{F651AE96-16F9-42AD-818F-A6043BD1D996}" dt="2023-01-16T17:50:13.797" v="163" actId="47"/>
        <pc:sldMkLst>
          <pc:docMk/>
          <pc:sldMk cId="4282928493" sldId="754"/>
        </pc:sldMkLst>
        <pc:spChg chg="del">
          <ac:chgData name="Galustian, Yulia" userId="9478add7-9c3b-4423-ab97-58112c9fc143" providerId="ADAL" clId="{F651AE96-16F9-42AD-818F-A6043BD1D996}" dt="2023-01-16T17:48:35.371" v="145"/>
          <ac:spMkLst>
            <pc:docMk/>
            <pc:sldMk cId="4282928493" sldId="754"/>
            <ac:spMk id="41" creationId="{42285737-90EE-47DC-AC80-8AE156B11969}"/>
          </ac:spMkLst>
        </pc:spChg>
        <pc:grpChg chg="del">
          <ac:chgData name="Galustian, Yulia" userId="9478add7-9c3b-4423-ab97-58112c9fc143" providerId="ADAL" clId="{F651AE96-16F9-42AD-818F-A6043BD1D996}" dt="2023-01-16T17:48:35.371" v="145"/>
          <ac:grpSpMkLst>
            <pc:docMk/>
            <pc:sldMk cId="4282928493" sldId="754"/>
            <ac:grpSpMk id="42" creationId="{B57BDC17-F1B3-455F-BBF1-680AA1F25C06}"/>
          </ac:grpSpMkLst>
        </pc:grpChg>
      </pc:sldChg>
      <pc:sldChg chg="delSp add del setBg delDesignElem">
        <pc:chgData name="Galustian, Yulia" userId="9478add7-9c3b-4423-ab97-58112c9fc143" providerId="ADAL" clId="{F651AE96-16F9-42AD-818F-A6043BD1D996}" dt="2023-01-16T17:50:13.797" v="163" actId="47"/>
        <pc:sldMkLst>
          <pc:docMk/>
          <pc:sldMk cId="1405571508" sldId="755"/>
        </pc:sldMkLst>
        <pc:spChg chg="del">
          <ac:chgData name="Galustian, Yulia" userId="9478add7-9c3b-4423-ab97-58112c9fc143" providerId="ADAL" clId="{F651AE96-16F9-42AD-818F-A6043BD1D996}" dt="2023-01-16T17:48:35.371" v="145"/>
          <ac:spMkLst>
            <pc:docMk/>
            <pc:sldMk cId="1405571508" sldId="755"/>
            <ac:spMk id="10" creationId="{BACC6370-2D7E-4714-9D71-7542949D7D5D}"/>
          </ac:spMkLst>
        </pc:spChg>
        <pc:spChg chg="del">
          <ac:chgData name="Galustian, Yulia" userId="9478add7-9c3b-4423-ab97-58112c9fc143" providerId="ADAL" clId="{F651AE96-16F9-42AD-818F-A6043BD1D996}" dt="2023-01-16T17:48:35.371" v="145"/>
          <ac:spMkLst>
            <pc:docMk/>
            <pc:sldMk cId="1405571508" sldId="755"/>
            <ac:spMk id="12" creationId="{F68B3F68-107C-434F-AA38-110D5EA91B85}"/>
          </ac:spMkLst>
        </pc:spChg>
        <pc:spChg chg="del">
          <ac:chgData name="Galustian, Yulia" userId="9478add7-9c3b-4423-ab97-58112c9fc143" providerId="ADAL" clId="{F651AE96-16F9-42AD-818F-A6043BD1D996}" dt="2023-01-16T17:48:35.371" v="145"/>
          <ac:spMkLst>
            <pc:docMk/>
            <pc:sldMk cId="1405571508" sldId="755"/>
            <ac:spMk id="14" creationId="{AAD0DBB9-1A4B-4391-81D4-CB19F9AB918A}"/>
          </ac:spMkLst>
        </pc:spChg>
        <pc:spChg chg="del">
          <ac:chgData name="Galustian, Yulia" userId="9478add7-9c3b-4423-ab97-58112c9fc143" providerId="ADAL" clId="{F651AE96-16F9-42AD-818F-A6043BD1D996}" dt="2023-01-16T17:48:35.371" v="145"/>
          <ac:spMkLst>
            <pc:docMk/>
            <pc:sldMk cId="1405571508" sldId="755"/>
            <ac:spMk id="16" creationId="{063BBA22-50EA-4C4D-BE05-F1CE4E63AA56}"/>
          </ac:spMkLst>
        </pc:spChg>
      </pc:sldChg>
      <pc:sldChg chg="delSp add del setBg delDesignElem">
        <pc:chgData name="Galustian, Yulia" userId="9478add7-9c3b-4423-ab97-58112c9fc143" providerId="ADAL" clId="{F651AE96-16F9-42AD-818F-A6043BD1D996}" dt="2023-01-16T17:50:13.797" v="163" actId="47"/>
        <pc:sldMkLst>
          <pc:docMk/>
          <pc:sldMk cId="2412050619" sldId="757"/>
        </pc:sldMkLst>
        <pc:spChg chg="del">
          <ac:chgData name="Galustian, Yulia" userId="9478add7-9c3b-4423-ab97-58112c9fc143" providerId="ADAL" clId="{F651AE96-16F9-42AD-818F-A6043BD1D996}" dt="2023-01-16T17:48:35.371" v="145"/>
          <ac:spMkLst>
            <pc:docMk/>
            <pc:sldMk cId="2412050619" sldId="757"/>
            <ac:spMk id="87" creationId="{BACC6370-2D7E-4714-9D71-7542949D7D5D}"/>
          </ac:spMkLst>
        </pc:spChg>
        <pc:spChg chg="del">
          <ac:chgData name="Galustian, Yulia" userId="9478add7-9c3b-4423-ab97-58112c9fc143" providerId="ADAL" clId="{F651AE96-16F9-42AD-818F-A6043BD1D996}" dt="2023-01-16T17:48:35.371" v="145"/>
          <ac:spMkLst>
            <pc:docMk/>
            <pc:sldMk cId="2412050619" sldId="757"/>
            <ac:spMk id="89" creationId="{F68B3F68-107C-434F-AA38-110D5EA91B85}"/>
          </ac:spMkLst>
        </pc:spChg>
        <pc:spChg chg="del">
          <ac:chgData name="Galustian, Yulia" userId="9478add7-9c3b-4423-ab97-58112c9fc143" providerId="ADAL" clId="{F651AE96-16F9-42AD-818F-A6043BD1D996}" dt="2023-01-16T17:48:35.371" v="145"/>
          <ac:spMkLst>
            <pc:docMk/>
            <pc:sldMk cId="2412050619" sldId="757"/>
            <ac:spMk id="91" creationId="{AAD0DBB9-1A4B-4391-81D4-CB19F9AB918A}"/>
          </ac:spMkLst>
        </pc:spChg>
        <pc:spChg chg="del">
          <ac:chgData name="Galustian, Yulia" userId="9478add7-9c3b-4423-ab97-58112c9fc143" providerId="ADAL" clId="{F651AE96-16F9-42AD-818F-A6043BD1D996}" dt="2023-01-16T17:48:35.371" v="145"/>
          <ac:spMkLst>
            <pc:docMk/>
            <pc:sldMk cId="2412050619" sldId="757"/>
            <ac:spMk id="93" creationId="{063BBA22-50EA-4C4D-BE05-F1CE4E63AA56}"/>
          </ac:spMkLst>
        </pc:spChg>
      </pc:sldChg>
      <pc:sldChg chg="delSp modSp add mod setBg delDesignElem">
        <pc:chgData name="Galustian, Yulia" userId="9478add7-9c3b-4423-ab97-58112c9fc143" providerId="ADAL" clId="{F651AE96-16F9-42AD-818F-A6043BD1D996}" dt="2023-01-16T18:28:18.088" v="904"/>
        <pc:sldMkLst>
          <pc:docMk/>
          <pc:sldMk cId="3585439104" sldId="758"/>
        </pc:sldMkLst>
        <pc:spChg chg="mod">
          <ac:chgData name="Galustian, Yulia" userId="9478add7-9c3b-4423-ab97-58112c9fc143" providerId="ADAL" clId="{F651AE96-16F9-42AD-818F-A6043BD1D996}" dt="2023-01-16T17:50:19.865" v="164" actId="207"/>
          <ac:spMkLst>
            <pc:docMk/>
            <pc:sldMk cId="3585439104" sldId="758"/>
            <ac:spMk id="2" creationId="{5F13691A-7253-4280-8083-CE581D25A35F}"/>
          </ac:spMkLst>
        </pc:spChg>
        <pc:spChg chg="del">
          <ac:chgData name="Galustian, Yulia" userId="9478add7-9c3b-4423-ab97-58112c9fc143" providerId="ADAL" clId="{F651AE96-16F9-42AD-818F-A6043BD1D996}" dt="2023-01-16T17:48:35.371" v="145"/>
          <ac:spMkLst>
            <pc:docMk/>
            <pc:sldMk cId="3585439104" sldId="758"/>
            <ac:spMk id="84" creationId="{A8384FB5-9ADC-4DDC-881B-597D56F5B15D}"/>
          </ac:spMkLst>
        </pc:spChg>
        <pc:spChg chg="del">
          <ac:chgData name="Galustian, Yulia" userId="9478add7-9c3b-4423-ab97-58112c9fc143" providerId="ADAL" clId="{F651AE96-16F9-42AD-818F-A6043BD1D996}" dt="2023-01-16T17:48:35.371" v="145"/>
          <ac:spMkLst>
            <pc:docMk/>
            <pc:sldMk cId="3585439104" sldId="758"/>
            <ac:spMk id="86" creationId="{91E5A9A7-95C6-4F4F-B00E-C82E07FE62EF}"/>
          </ac:spMkLst>
        </pc:spChg>
        <pc:spChg chg="del">
          <ac:chgData name="Galustian, Yulia" userId="9478add7-9c3b-4423-ab97-58112c9fc143" providerId="ADAL" clId="{F651AE96-16F9-42AD-818F-A6043BD1D996}" dt="2023-01-16T17:48:35.371" v="145"/>
          <ac:spMkLst>
            <pc:docMk/>
            <pc:sldMk cId="3585439104" sldId="758"/>
            <ac:spMk id="88" creationId="{D07DD2DE-F619-49DD-B5E7-03A290FF4ED1}"/>
          </ac:spMkLst>
        </pc:spChg>
        <pc:spChg chg="del">
          <ac:chgData name="Galustian, Yulia" userId="9478add7-9c3b-4423-ab97-58112c9fc143" providerId="ADAL" clId="{F651AE96-16F9-42AD-818F-A6043BD1D996}" dt="2023-01-16T17:48:35.371" v="145"/>
          <ac:spMkLst>
            <pc:docMk/>
            <pc:sldMk cId="3585439104" sldId="758"/>
            <ac:spMk id="90" creationId="{85149191-5F60-4A28-AAFF-039F96B0F3EC}"/>
          </ac:spMkLst>
        </pc:spChg>
        <pc:spChg chg="del">
          <ac:chgData name="Galustian, Yulia" userId="9478add7-9c3b-4423-ab97-58112c9fc143" providerId="ADAL" clId="{F651AE96-16F9-42AD-818F-A6043BD1D996}" dt="2023-01-16T17:48:35.371" v="145"/>
          <ac:spMkLst>
            <pc:docMk/>
            <pc:sldMk cId="3585439104" sldId="758"/>
            <ac:spMk id="92" creationId="{F8260ED5-17F7-4158-B241-D51DD4CF1B7E}"/>
          </ac:spMkLst>
        </pc:spChg>
      </pc:sldChg>
      <pc:sldChg chg="delSp add del setBg delDesignElem">
        <pc:chgData name="Galustian, Yulia" userId="9478add7-9c3b-4423-ab97-58112c9fc143" providerId="ADAL" clId="{F651AE96-16F9-42AD-818F-A6043BD1D996}" dt="2023-01-16T17:49:22.913" v="154" actId="47"/>
        <pc:sldMkLst>
          <pc:docMk/>
          <pc:sldMk cId="750717300" sldId="759"/>
        </pc:sldMkLst>
        <pc:spChg chg="del">
          <ac:chgData name="Galustian, Yulia" userId="9478add7-9c3b-4423-ab97-58112c9fc143" providerId="ADAL" clId="{F651AE96-16F9-42AD-818F-A6043BD1D996}" dt="2023-01-16T17:48:35.371" v="145"/>
          <ac:spMkLst>
            <pc:docMk/>
            <pc:sldMk cId="750717300" sldId="759"/>
            <ac:spMk id="18" creationId="{B819A166-7571-4003-A6B8-B62034C3ED30}"/>
          </ac:spMkLst>
        </pc:spChg>
      </pc:sldChg>
      <pc:sldChg chg="setBg delDesignElem">
        <pc:chgData name="Galustian, Yulia" userId="9478add7-9c3b-4423-ab97-58112c9fc143" providerId="ADAL" clId="{F651AE96-16F9-42AD-818F-A6043BD1D996}" dt="2023-01-16T18:28:18.088" v="904"/>
        <pc:sldMkLst>
          <pc:docMk/>
          <pc:sldMk cId="1884160955" sldId="760"/>
        </pc:sldMkLst>
      </pc:sldChg>
      <pc:sldChg chg="delSp add del setBg delDesignElem">
        <pc:chgData name="Galustian, Yulia" userId="9478add7-9c3b-4423-ab97-58112c9fc143" providerId="ADAL" clId="{F651AE96-16F9-42AD-818F-A6043BD1D996}" dt="2023-01-16T17:49:27.662" v="155" actId="47"/>
        <pc:sldMkLst>
          <pc:docMk/>
          <pc:sldMk cId="2433221687" sldId="760"/>
        </pc:sldMkLst>
        <pc:spChg chg="del">
          <ac:chgData name="Galustian, Yulia" userId="9478add7-9c3b-4423-ab97-58112c9fc143" providerId="ADAL" clId="{F651AE96-16F9-42AD-818F-A6043BD1D996}" dt="2023-01-16T17:48:35.371" v="145"/>
          <ac:spMkLst>
            <pc:docMk/>
            <pc:sldMk cId="2433221687" sldId="760"/>
            <ac:spMk id="102" creationId="{35DB3719-6FDC-4E5D-891D-FF40B7300F64}"/>
          </ac:spMkLst>
        </pc:spChg>
        <pc:spChg chg="del">
          <ac:chgData name="Galustian, Yulia" userId="9478add7-9c3b-4423-ab97-58112c9fc143" providerId="ADAL" clId="{F651AE96-16F9-42AD-818F-A6043BD1D996}" dt="2023-01-16T17:48:35.371" v="145"/>
          <ac:spMkLst>
            <pc:docMk/>
            <pc:sldMk cId="2433221687" sldId="760"/>
            <ac:spMk id="104" creationId="{E0CBAC23-2E3F-4A90-BA59-F8299F6A5439}"/>
          </ac:spMkLst>
        </pc:spChg>
      </pc:sldChg>
      <pc:sldChg chg="delSp add setBg delDesignElem">
        <pc:chgData name="Galustian, Yulia" userId="9478add7-9c3b-4423-ab97-58112c9fc143" providerId="ADAL" clId="{F651AE96-16F9-42AD-818F-A6043BD1D996}" dt="2023-01-16T18:28:18.088" v="904"/>
        <pc:sldMkLst>
          <pc:docMk/>
          <pc:sldMk cId="2367891235" sldId="761"/>
        </pc:sldMkLst>
        <pc:spChg chg="del">
          <ac:chgData name="Galustian, Yulia" userId="9478add7-9c3b-4423-ab97-58112c9fc143" providerId="ADAL" clId="{F651AE96-16F9-42AD-818F-A6043BD1D996}" dt="2023-01-16T17:48:35.371" v="145"/>
          <ac:spMkLst>
            <pc:docMk/>
            <pc:sldMk cId="2367891235" sldId="761"/>
            <ac:spMk id="29" creationId="{AB8C311F-7253-4AED-9701-7FC0708C41C7}"/>
          </ac:spMkLst>
        </pc:spChg>
        <pc:spChg chg="del">
          <ac:chgData name="Galustian, Yulia" userId="9478add7-9c3b-4423-ab97-58112c9fc143" providerId="ADAL" clId="{F651AE96-16F9-42AD-818F-A6043BD1D996}" dt="2023-01-16T17:48:35.371" v="145"/>
          <ac:spMkLst>
            <pc:docMk/>
            <pc:sldMk cId="2367891235" sldId="761"/>
            <ac:spMk id="31" creationId="{E2384209-CB15-4CDF-9D31-C44FD9A3F20D}"/>
          </ac:spMkLst>
        </pc:spChg>
        <pc:spChg chg="del">
          <ac:chgData name="Galustian, Yulia" userId="9478add7-9c3b-4423-ab97-58112c9fc143" providerId="ADAL" clId="{F651AE96-16F9-42AD-818F-A6043BD1D996}" dt="2023-01-16T17:48:35.371" v="145"/>
          <ac:spMkLst>
            <pc:docMk/>
            <pc:sldMk cId="2367891235" sldId="761"/>
            <ac:spMk id="33" creationId="{2633B3B5-CC90-43F0-8714-D31D1F3F0209}"/>
          </ac:spMkLst>
        </pc:spChg>
        <pc:spChg chg="del">
          <ac:chgData name="Galustian, Yulia" userId="9478add7-9c3b-4423-ab97-58112c9fc143" providerId="ADAL" clId="{F651AE96-16F9-42AD-818F-A6043BD1D996}" dt="2023-01-16T17:48:35.371" v="145"/>
          <ac:spMkLst>
            <pc:docMk/>
            <pc:sldMk cId="2367891235" sldId="761"/>
            <ac:spMk id="35" creationId="{A8D57A06-A426-446D-B02C-A2DC6B62E45E}"/>
          </ac:spMkLst>
        </pc:spChg>
      </pc:sldChg>
      <pc:sldChg chg="delSp modSp add del mod setBg delDesignElem">
        <pc:chgData name="Galustian, Yulia" userId="9478add7-9c3b-4423-ab97-58112c9fc143" providerId="ADAL" clId="{F651AE96-16F9-42AD-818F-A6043BD1D996}" dt="2023-01-16T18:53:57.082" v="1020" actId="2696"/>
        <pc:sldMkLst>
          <pc:docMk/>
          <pc:sldMk cId="2770356329" sldId="762"/>
        </pc:sldMkLst>
        <pc:spChg chg="mod">
          <ac:chgData name="Galustian, Yulia" userId="9478add7-9c3b-4423-ab97-58112c9fc143" providerId="ADAL" clId="{F651AE96-16F9-42AD-818F-A6043BD1D996}" dt="2023-01-16T18:53:42.694" v="1018" actId="14100"/>
          <ac:spMkLst>
            <pc:docMk/>
            <pc:sldMk cId="2770356329" sldId="762"/>
            <ac:spMk id="6" creationId="{7BC91F44-4D22-469F-8F02-D8B119CB07A2}"/>
          </ac:spMkLst>
        </pc:spChg>
        <pc:spChg chg="mod">
          <ac:chgData name="Galustian, Yulia" userId="9478add7-9c3b-4423-ab97-58112c9fc143" providerId="ADAL" clId="{F651AE96-16F9-42AD-818F-A6043BD1D996}" dt="2023-01-16T18:21:22.718" v="842" actId="14100"/>
          <ac:spMkLst>
            <pc:docMk/>
            <pc:sldMk cId="2770356329" sldId="762"/>
            <ac:spMk id="45" creationId="{279ADA5D-8967-4C44-BB80-A8A420915CC3}"/>
          </ac:spMkLst>
        </pc:spChg>
        <pc:spChg chg="del">
          <ac:chgData name="Galustian, Yulia" userId="9478add7-9c3b-4423-ab97-58112c9fc143" providerId="ADAL" clId="{F651AE96-16F9-42AD-818F-A6043BD1D996}" dt="2023-01-16T17:48:35.371" v="145"/>
          <ac:spMkLst>
            <pc:docMk/>
            <pc:sldMk cId="2770356329" sldId="762"/>
            <ac:spMk id="49" creationId="{0DE6A193-4755-479A-BC6F-A7EBCA73BE1A}"/>
          </ac:spMkLst>
        </pc:spChg>
        <pc:spChg chg="del">
          <ac:chgData name="Galustian, Yulia" userId="9478add7-9c3b-4423-ab97-58112c9fc143" providerId="ADAL" clId="{F651AE96-16F9-42AD-818F-A6043BD1D996}" dt="2023-01-16T17:48:35.371" v="145"/>
          <ac:spMkLst>
            <pc:docMk/>
            <pc:sldMk cId="2770356329" sldId="762"/>
            <ac:spMk id="51" creationId="{5A55B759-31A7-423C-9BC2-A8BC09FE98B9}"/>
          </ac:spMkLst>
        </pc:spChg>
        <pc:spChg chg="del">
          <ac:chgData name="Galustian, Yulia" userId="9478add7-9c3b-4423-ab97-58112c9fc143" providerId="ADAL" clId="{F651AE96-16F9-42AD-818F-A6043BD1D996}" dt="2023-01-16T17:48:35.371" v="145"/>
          <ac:spMkLst>
            <pc:docMk/>
            <pc:sldMk cId="2770356329" sldId="762"/>
            <ac:spMk id="53" creationId="{F78796AF-79A0-47AC-BEFD-BFFC00F968C4}"/>
          </ac:spMkLst>
        </pc:spChg>
        <pc:picChg chg="del">
          <ac:chgData name="Galustian, Yulia" userId="9478add7-9c3b-4423-ab97-58112c9fc143" providerId="ADAL" clId="{F651AE96-16F9-42AD-818F-A6043BD1D996}" dt="2023-01-16T18:53:45.949" v="1019" actId="21"/>
          <ac:picMkLst>
            <pc:docMk/>
            <pc:sldMk cId="2770356329" sldId="762"/>
            <ac:picMk id="5" creationId="{0D460051-6758-4073-9F44-06EC3720E897}"/>
          </ac:picMkLst>
        </pc:picChg>
      </pc:sldChg>
      <pc:sldChg chg="modSp del mod delDesignElem">
        <pc:chgData name="Galustian, Yulia" userId="9478add7-9c3b-4423-ab97-58112c9fc143" providerId="ADAL" clId="{F651AE96-16F9-42AD-818F-A6043BD1D996}" dt="2023-01-16T17:55:18.096" v="181" actId="2696"/>
        <pc:sldMkLst>
          <pc:docMk/>
          <pc:sldMk cId="4094327591" sldId="763"/>
        </pc:sldMkLst>
        <pc:spChg chg="mod">
          <ac:chgData name="Galustian, Yulia" userId="9478add7-9c3b-4423-ab97-58112c9fc143" providerId="ADAL" clId="{F651AE96-16F9-42AD-818F-A6043BD1D996}" dt="2023-01-16T17:53:15.572" v="173" actId="207"/>
          <ac:spMkLst>
            <pc:docMk/>
            <pc:sldMk cId="4094327591" sldId="763"/>
            <ac:spMk id="2" creationId="{352167EA-FF53-4341-A58A-062ACC5BEC96}"/>
          </ac:spMkLst>
        </pc:spChg>
        <pc:spChg chg="mod">
          <ac:chgData name="Galustian, Yulia" userId="9478add7-9c3b-4423-ab97-58112c9fc143" providerId="ADAL" clId="{F651AE96-16F9-42AD-818F-A6043BD1D996}" dt="2023-01-16T17:53:29.992" v="180" actId="27636"/>
          <ac:spMkLst>
            <pc:docMk/>
            <pc:sldMk cId="4094327591" sldId="763"/>
            <ac:spMk id="4" creationId="{3A9030E6-A16F-45C0-830E-F510BDE3DA7E}"/>
          </ac:spMkLst>
        </pc:spChg>
      </pc:sldChg>
      <pc:sldChg chg="modSp mod setBg delDesignElem">
        <pc:chgData name="Galustian, Yulia" userId="9478add7-9c3b-4423-ab97-58112c9fc143" providerId="ADAL" clId="{F651AE96-16F9-42AD-818F-A6043BD1D996}" dt="2023-01-16T18:28:18.088" v="904"/>
        <pc:sldMkLst>
          <pc:docMk/>
          <pc:sldMk cId="3370077834" sldId="764"/>
        </pc:sldMkLst>
        <pc:spChg chg="mod">
          <ac:chgData name="Galustian, Yulia" userId="9478add7-9c3b-4423-ab97-58112c9fc143" providerId="ADAL" clId="{F651AE96-16F9-42AD-818F-A6043BD1D996}" dt="2023-01-16T18:21:47.901" v="843" actId="207"/>
          <ac:spMkLst>
            <pc:docMk/>
            <pc:sldMk cId="3370077834" sldId="764"/>
            <ac:spMk id="2" creationId="{C6878601-122A-4E63-A576-C8352D1DB910}"/>
          </ac:spMkLst>
        </pc:spChg>
        <pc:graphicFrameChg chg="mod">
          <ac:chgData name="Galustian, Yulia" userId="9478add7-9c3b-4423-ab97-58112c9fc143" providerId="ADAL" clId="{F651AE96-16F9-42AD-818F-A6043BD1D996}" dt="2023-01-16T18:21:52.686" v="844" actId="14100"/>
          <ac:graphicFrameMkLst>
            <pc:docMk/>
            <pc:sldMk cId="3370077834" sldId="764"/>
            <ac:graphicFrameMk id="14" creationId="{16AC1B50-BBF6-44EE-B5E3-D74F02AB367E}"/>
          </ac:graphicFrameMkLst>
        </pc:graphicFrameChg>
      </pc:sldChg>
      <pc:sldChg chg="setBg delDesignElem">
        <pc:chgData name="Galustian, Yulia" userId="9478add7-9c3b-4423-ab97-58112c9fc143" providerId="ADAL" clId="{F651AE96-16F9-42AD-818F-A6043BD1D996}" dt="2023-01-16T18:28:18.088" v="904"/>
        <pc:sldMkLst>
          <pc:docMk/>
          <pc:sldMk cId="1466356207" sldId="766"/>
        </pc:sldMkLst>
      </pc:sldChg>
      <pc:sldChg chg="del delDesignElem">
        <pc:chgData name="Galustian, Yulia" userId="9478add7-9c3b-4423-ab97-58112c9fc143" providerId="ADAL" clId="{F651AE96-16F9-42AD-818F-A6043BD1D996}" dt="2023-01-16T17:56:24.026" v="189" actId="2696"/>
        <pc:sldMkLst>
          <pc:docMk/>
          <pc:sldMk cId="2115235975" sldId="767"/>
        </pc:sldMkLst>
      </pc:sldChg>
      <pc:sldChg chg="del delDesignElem">
        <pc:chgData name="Galustian, Yulia" userId="9478add7-9c3b-4423-ab97-58112c9fc143" providerId="ADAL" clId="{F651AE96-16F9-42AD-818F-A6043BD1D996}" dt="2023-01-16T17:55:25.490" v="182" actId="2696"/>
        <pc:sldMkLst>
          <pc:docMk/>
          <pc:sldMk cId="2573404422" sldId="767"/>
        </pc:sldMkLst>
      </pc:sldChg>
      <pc:sldChg chg="addSp delSp modSp mod setBg modClrScheme delDesignElem chgLayout">
        <pc:chgData name="Galustian, Yulia" userId="9478add7-9c3b-4423-ab97-58112c9fc143" providerId="ADAL" clId="{F651AE96-16F9-42AD-818F-A6043BD1D996}" dt="2023-01-16T18:31:11.545" v="917" actId="255"/>
        <pc:sldMkLst>
          <pc:docMk/>
          <pc:sldMk cId="3072702083" sldId="768"/>
        </pc:sldMkLst>
        <pc:spChg chg="mod">
          <ac:chgData name="Galustian, Yulia" userId="9478add7-9c3b-4423-ab97-58112c9fc143" providerId="ADAL" clId="{F651AE96-16F9-42AD-818F-A6043BD1D996}" dt="2023-01-16T18:31:11.545" v="917" actId="255"/>
          <ac:spMkLst>
            <pc:docMk/>
            <pc:sldMk cId="3072702083" sldId="768"/>
            <ac:spMk id="2" creationId="{01F49265-404F-4CF8-9EF4-CB5EB8648309}"/>
          </ac:spMkLst>
        </pc:spChg>
        <pc:spChg chg="del mod">
          <ac:chgData name="Galustian, Yulia" userId="9478add7-9c3b-4423-ab97-58112c9fc143" providerId="ADAL" clId="{F651AE96-16F9-42AD-818F-A6043BD1D996}" dt="2023-01-16T18:25:39.994" v="889" actId="26606"/>
          <ac:spMkLst>
            <pc:docMk/>
            <pc:sldMk cId="3072702083" sldId="768"/>
            <ac:spMk id="4" creationId="{46C6541A-5FC0-44F7-92C3-A8FD94CD517E}"/>
          </ac:spMkLst>
        </pc:spChg>
        <pc:spChg chg="add mod">
          <ac:chgData name="Galustian, Yulia" userId="9478add7-9c3b-4423-ab97-58112c9fc143" providerId="ADAL" clId="{F651AE96-16F9-42AD-818F-A6043BD1D996}" dt="2023-01-16T18:25:39.994" v="889" actId="26606"/>
          <ac:spMkLst>
            <pc:docMk/>
            <pc:sldMk cId="3072702083" sldId="768"/>
            <ac:spMk id="10" creationId="{D346EEE5-960A-0964-5D28-5B5C4DD2810C}"/>
          </ac:spMkLst>
        </pc:spChg>
        <pc:spChg chg="add mod">
          <ac:chgData name="Galustian, Yulia" userId="9478add7-9c3b-4423-ab97-58112c9fc143" providerId="ADAL" clId="{F651AE96-16F9-42AD-818F-A6043BD1D996}" dt="2023-01-16T18:25:39.994" v="889" actId="26606"/>
          <ac:spMkLst>
            <pc:docMk/>
            <pc:sldMk cId="3072702083" sldId="768"/>
            <ac:spMk id="12" creationId="{E7DF768D-80AE-47AC-8631-E03EF1377B0E}"/>
          </ac:spMkLst>
        </pc:spChg>
        <pc:graphicFrameChg chg="add">
          <ac:chgData name="Galustian, Yulia" userId="9478add7-9c3b-4423-ab97-58112c9fc143" providerId="ADAL" clId="{F651AE96-16F9-42AD-818F-A6043BD1D996}" dt="2023-01-16T18:25:39.994" v="889" actId="26606"/>
          <ac:graphicFrameMkLst>
            <pc:docMk/>
            <pc:sldMk cId="3072702083" sldId="768"/>
            <ac:graphicFrameMk id="6" creationId="{CB6437DA-158D-07B2-F61A-4A1991A6D277}"/>
          </ac:graphicFrameMkLst>
        </pc:graphicFrameChg>
      </pc:sldChg>
      <pc:sldChg chg="modSp del mod setBg delDesignElem">
        <pc:chgData name="Galustian, Yulia" userId="9478add7-9c3b-4423-ab97-58112c9fc143" providerId="ADAL" clId="{F651AE96-16F9-42AD-818F-A6043BD1D996}" dt="2023-01-16T18:31:33.706" v="918" actId="2696"/>
        <pc:sldMkLst>
          <pc:docMk/>
          <pc:sldMk cId="3861294814" sldId="769"/>
        </pc:sldMkLst>
        <pc:spChg chg="mod">
          <ac:chgData name="Galustian, Yulia" userId="9478add7-9c3b-4423-ab97-58112c9fc143" providerId="ADAL" clId="{F651AE96-16F9-42AD-818F-A6043BD1D996}" dt="2023-01-16T17:56:12.785" v="188" actId="27636"/>
          <ac:spMkLst>
            <pc:docMk/>
            <pc:sldMk cId="3861294814" sldId="769"/>
            <ac:spMk id="2" creationId="{12DCC278-F468-4D09-B818-FD90BE0B5A02}"/>
          </ac:spMkLst>
        </pc:spChg>
        <pc:spChg chg="mod">
          <ac:chgData name="Galustian, Yulia" userId="9478add7-9c3b-4423-ab97-58112c9fc143" providerId="ADAL" clId="{F651AE96-16F9-42AD-818F-A6043BD1D996}" dt="2023-01-16T18:23:12.282" v="863" actId="5793"/>
          <ac:spMkLst>
            <pc:docMk/>
            <pc:sldMk cId="3861294814" sldId="769"/>
            <ac:spMk id="4" creationId="{EAE7B0CC-A1C3-4EC9-9E5F-7B415E48BAB1}"/>
          </ac:spMkLst>
        </pc:spChg>
      </pc:sldChg>
      <pc:sldChg chg="new del">
        <pc:chgData name="Galustian, Yulia" userId="9478add7-9c3b-4423-ab97-58112c9fc143" providerId="ADAL" clId="{F651AE96-16F9-42AD-818F-A6043BD1D996}" dt="2023-01-16T18:03:21.581" v="426" actId="2696"/>
        <pc:sldMkLst>
          <pc:docMk/>
          <pc:sldMk cId="1909274277" sldId="770"/>
        </pc:sldMkLst>
      </pc:sldChg>
      <pc:sldChg chg="new del">
        <pc:chgData name="Galustian, Yulia" userId="9478add7-9c3b-4423-ab97-58112c9fc143" providerId="ADAL" clId="{F651AE96-16F9-42AD-818F-A6043BD1D996}" dt="2023-01-16T18:09:02.267" v="449" actId="2696"/>
        <pc:sldMkLst>
          <pc:docMk/>
          <pc:sldMk cId="3913012618" sldId="770"/>
        </pc:sldMkLst>
      </pc:sldChg>
      <pc:sldChg chg="new del ord">
        <pc:chgData name="Galustian, Yulia" userId="9478add7-9c3b-4423-ab97-58112c9fc143" providerId="ADAL" clId="{F651AE96-16F9-42AD-818F-A6043BD1D996}" dt="2023-01-16T18:15:50.539" v="750" actId="2696"/>
        <pc:sldMkLst>
          <pc:docMk/>
          <pc:sldMk cId="2917509215" sldId="771"/>
        </pc:sldMkLst>
      </pc:sldChg>
      <pc:sldChg chg="addSp delSp modSp add mod setBg">
        <pc:chgData name="Galustian, Yulia" userId="9478add7-9c3b-4423-ab97-58112c9fc143" providerId="ADAL" clId="{F651AE96-16F9-42AD-818F-A6043BD1D996}" dt="2023-01-16T18:33:29.210" v="1017" actId="207"/>
        <pc:sldMkLst>
          <pc:docMk/>
          <pc:sldMk cId="213099587" sldId="772"/>
        </pc:sldMkLst>
        <pc:spChg chg="add mod">
          <ac:chgData name="Galustian, Yulia" userId="9478add7-9c3b-4423-ab97-58112c9fc143" providerId="ADAL" clId="{F651AE96-16F9-42AD-818F-A6043BD1D996}" dt="2023-01-16T18:33:09.113" v="1012" actId="20577"/>
          <ac:spMkLst>
            <pc:docMk/>
            <pc:sldMk cId="213099587" sldId="772"/>
            <ac:spMk id="5" creationId="{051C8639-168D-7E14-3EBA-C67004990DAE}"/>
          </ac:spMkLst>
        </pc:spChg>
        <pc:spChg chg="add mod">
          <ac:chgData name="Galustian, Yulia" userId="9478add7-9c3b-4423-ab97-58112c9fc143" providerId="ADAL" clId="{F651AE96-16F9-42AD-818F-A6043BD1D996}" dt="2023-01-16T18:33:29.210" v="1017" actId="207"/>
          <ac:spMkLst>
            <pc:docMk/>
            <pc:sldMk cId="213099587" sldId="772"/>
            <ac:spMk id="6" creationId="{63E5FC66-53F0-94CE-E8E9-882EA6BA336D}"/>
          </ac:spMkLst>
        </pc:spChg>
        <pc:spChg chg="del">
          <ac:chgData name="Galustian, Yulia" userId="9478add7-9c3b-4423-ab97-58112c9fc143" providerId="ADAL" clId="{F651AE96-16F9-42AD-818F-A6043BD1D996}" dt="2023-01-16T18:11:00.662" v="457" actId="21"/>
          <ac:spMkLst>
            <pc:docMk/>
            <pc:sldMk cId="213099587" sldId="772"/>
            <ac:spMk id="14" creationId="{E2B5367D-E65E-237B-F3AD-1E0319D7C7D4}"/>
          </ac:spMkLst>
        </pc:spChg>
      </pc:sldChg>
      <pc:sldMasterChg chg="setBg delSldLayout modSldLayout">
        <pc:chgData name="Galustian, Yulia" userId="9478add7-9c3b-4423-ab97-58112c9fc143" providerId="ADAL" clId="{F651AE96-16F9-42AD-818F-A6043BD1D996}" dt="2023-01-16T18:28:18.088" v="904"/>
        <pc:sldMasterMkLst>
          <pc:docMk/>
          <pc:sldMasterMk cId="1130271323" sldId="2147483745"/>
        </pc:sldMasterMkLst>
        <pc:sldLayoutChg chg="setBg">
          <pc:chgData name="Galustian, Yulia" userId="9478add7-9c3b-4423-ab97-58112c9fc143" providerId="ADAL" clId="{F651AE96-16F9-42AD-818F-A6043BD1D996}" dt="2023-01-16T18:28:18.088" v="904"/>
          <pc:sldLayoutMkLst>
            <pc:docMk/>
            <pc:sldMasterMk cId="1130271323" sldId="2147483745"/>
            <pc:sldLayoutMk cId="127038523" sldId="2147483746"/>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10361201" sldId="2147483747"/>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4237862925" sldId="2147483748"/>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2303279242" sldId="2147483749"/>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375664988" sldId="2147483750"/>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3836580280" sldId="2147483751"/>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1837747099" sldId="2147483752"/>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1740492178" sldId="2147483753"/>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4107688408" sldId="2147483755"/>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2460879735" sldId="2147483756"/>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2028073724" sldId="2147483758"/>
          </pc:sldLayoutMkLst>
        </pc:sldLayoutChg>
        <pc:sldLayoutChg chg="del">
          <pc:chgData name="Galustian, Yulia" userId="9478add7-9c3b-4423-ab97-58112c9fc143" providerId="ADAL" clId="{F651AE96-16F9-42AD-818F-A6043BD1D996}" dt="2023-01-16T17:35:50.045" v="93" actId="2696"/>
          <pc:sldLayoutMkLst>
            <pc:docMk/>
            <pc:sldMasterMk cId="1130271323" sldId="2147483745"/>
            <pc:sldLayoutMk cId="3694266854" sldId="2147483759"/>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31642570" sldId="2147483860"/>
          </pc:sldLayoutMkLst>
        </pc:sldLayoutChg>
        <pc:sldLayoutChg chg="del">
          <pc:chgData name="Galustian, Yulia" userId="9478add7-9c3b-4423-ab97-58112c9fc143" providerId="ADAL" clId="{F651AE96-16F9-42AD-818F-A6043BD1D996}" dt="2023-01-16T17:39:39.173" v="111" actId="47"/>
          <pc:sldLayoutMkLst>
            <pc:docMk/>
            <pc:sldMasterMk cId="1130271323" sldId="2147483745"/>
            <pc:sldLayoutMk cId="2996954304" sldId="2147483860"/>
          </pc:sldLayoutMkLst>
        </pc:sldLayoutChg>
        <pc:sldLayoutChg chg="del">
          <pc:chgData name="Galustian, Yulia" userId="9478add7-9c3b-4423-ab97-58112c9fc143" providerId="ADAL" clId="{F651AE96-16F9-42AD-818F-A6043BD1D996}" dt="2023-01-16T17:39:49.355" v="112" actId="2696"/>
          <pc:sldLayoutMkLst>
            <pc:docMk/>
            <pc:sldMasterMk cId="1130271323" sldId="2147483745"/>
            <pc:sldLayoutMk cId="3318424135" sldId="2147483861"/>
          </pc:sldLayoutMkLst>
        </pc:sldLayoutChg>
        <pc:sldLayoutChg chg="setBg">
          <pc:chgData name="Galustian, Yulia" userId="9478add7-9c3b-4423-ab97-58112c9fc143" providerId="ADAL" clId="{F651AE96-16F9-42AD-818F-A6043BD1D996}" dt="2023-01-16T18:28:18.088" v="904"/>
          <pc:sldLayoutMkLst>
            <pc:docMk/>
            <pc:sldMasterMk cId="1130271323" sldId="2147483745"/>
            <pc:sldLayoutMk cId="4185261013" sldId="2147483861"/>
          </pc:sldLayoutMkLst>
        </pc:sldLayoutChg>
        <pc:sldLayoutChg chg="del">
          <pc:chgData name="Galustian, Yulia" userId="9478add7-9c3b-4423-ab97-58112c9fc143" providerId="ADAL" clId="{F651AE96-16F9-42AD-818F-A6043BD1D996}" dt="2023-01-16T17:40:19.644" v="114" actId="47"/>
          <pc:sldLayoutMkLst>
            <pc:docMk/>
            <pc:sldMasterMk cId="1130271323" sldId="2147483745"/>
            <pc:sldLayoutMk cId="2779588931" sldId="2147483862"/>
          </pc:sldLayoutMkLst>
        </pc:sldLayoutChg>
        <pc:sldLayoutChg chg="del">
          <pc:chgData name="Galustian, Yulia" userId="9478add7-9c3b-4423-ab97-58112c9fc143" providerId="ADAL" clId="{F651AE96-16F9-42AD-818F-A6043BD1D996}" dt="2023-01-16T17:35:53.763" v="94" actId="2696"/>
          <pc:sldLayoutMkLst>
            <pc:docMk/>
            <pc:sldMasterMk cId="1130271323" sldId="2147483745"/>
            <pc:sldLayoutMk cId="1489663967" sldId="2147483897"/>
          </pc:sldLayoutMkLst>
        </pc:sldLayoutChg>
      </pc:sldMasterChg>
      <pc:sldMasterChg chg="setBg modSldLayout">
        <pc:chgData name="Galustian, Yulia" userId="9478add7-9c3b-4423-ab97-58112c9fc143" providerId="ADAL" clId="{F651AE96-16F9-42AD-818F-A6043BD1D996}" dt="2023-01-16T18:28:18.088" v="904"/>
        <pc:sldMasterMkLst>
          <pc:docMk/>
          <pc:sldMasterMk cId="733477968" sldId="2147483760"/>
        </pc:sldMasterMkLst>
        <pc:sldLayoutChg chg="setBg">
          <pc:chgData name="Galustian, Yulia" userId="9478add7-9c3b-4423-ab97-58112c9fc143" providerId="ADAL" clId="{F651AE96-16F9-42AD-818F-A6043BD1D996}" dt="2023-01-16T18:28:18.088" v="904"/>
          <pc:sldLayoutMkLst>
            <pc:docMk/>
            <pc:sldMasterMk cId="733477968" sldId="2147483760"/>
            <pc:sldLayoutMk cId="1377480089" sldId="2147483761"/>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497410931" sldId="2147483762"/>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925250033" sldId="2147483763"/>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960751346" sldId="2147483764"/>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27040623" sldId="2147483766"/>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752279082" sldId="2147483767"/>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716316491" sldId="2147483768"/>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4189175026" sldId="2147483769"/>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3491150745" sldId="2147483770"/>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400285946" sldId="2147483771"/>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3118918858" sldId="2147483773"/>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3200536720" sldId="2147483774"/>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845239475" sldId="2147483775"/>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352988282" sldId="2147483776"/>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2700729250" sldId="2147483777"/>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2005068117" sldId="2147483778"/>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3562133466" sldId="2147483779"/>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2209157597" sldId="2147483780"/>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3599210299" sldId="2147483781"/>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2736431787" sldId="2147483782"/>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092326098" sldId="2147483783"/>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826374361" sldId="2147483784"/>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921151949" sldId="2147483787"/>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536938154" sldId="2147483788"/>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3919757662" sldId="2147483789"/>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085808977" sldId="2147483790"/>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2376725286" sldId="2147483793"/>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2414383704" sldId="2147483794"/>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982456296" sldId="2147483795"/>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104493666" sldId="2147483796"/>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699808663" sldId="2147483810"/>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629722259" sldId="2147483811"/>
          </pc:sldLayoutMkLst>
        </pc:sldLayoutChg>
        <pc:sldLayoutChg chg="setBg">
          <pc:chgData name="Galustian, Yulia" userId="9478add7-9c3b-4423-ab97-58112c9fc143" providerId="ADAL" clId="{F651AE96-16F9-42AD-818F-A6043BD1D996}" dt="2023-01-16T18:28:18.088" v="904"/>
          <pc:sldLayoutMkLst>
            <pc:docMk/>
            <pc:sldMasterMk cId="733477968" sldId="2147483760"/>
            <pc:sldLayoutMk cId="2895183703" sldId="2147483812"/>
          </pc:sldLayoutMkLst>
        </pc:sldLayoutChg>
      </pc:sldMasterChg>
      <pc:sldMasterChg chg="setBg delSldLayout modSldLayout">
        <pc:chgData name="Galustian, Yulia" userId="9478add7-9c3b-4423-ab97-58112c9fc143" providerId="ADAL" clId="{F651AE96-16F9-42AD-818F-A6043BD1D996}" dt="2023-01-16T18:28:18.088" v="904"/>
        <pc:sldMasterMkLst>
          <pc:docMk/>
          <pc:sldMasterMk cId="235975271" sldId="2147483824"/>
        </pc:sldMasterMkLst>
        <pc:sldLayoutChg chg="setBg">
          <pc:chgData name="Galustian, Yulia" userId="9478add7-9c3b-4423-ab97-58112c9fc143" providerId="ADAL" clId="{F651AE96-16F9-42AD-818F-A6043BD1D996}" dt="2023-01-16T18:28:18.088" v="904"/>
          <pc:sldLayoutMkLst>
            <pc:docMk/>
            <pc:sldMasterMk cId="235975271" sldId="2147483824"/>
            <pc:sldLayoutMk cId="2753525180" sldId="2147483825"/>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614919017" sldId="2147483826"/>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2707744677" sldId="2147483827"/>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341515237" sldId="2147483828"/>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997577413" sldId="2147483829"/>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718887202" sldId="2147483830"/>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2266129471" sldId="2147483831"/>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144545160" sldId="2147483832"/>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891048134" sldId="2147483833"/>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2230738593" sldId="2147483834"/>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583777887" sldId="2147483835"/>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880272284" sldId="2147483836"/>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632181269" sldId="2147483838"/>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674026817" sldId="2147483839"/>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795727655" sldId="2147483840"/>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4198025423" sldId="2147483841"/>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828055250" sldId="2147483842"/>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2975469984" sldId="2147483843"/>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78602850" sldId="2147483844"/>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4030287272" sldId="2147483845"/>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793659894" sldId="2147483846"/>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193852214" sldId="2147483847"/>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366287445" sldId="2147483848"/>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321512060" sldId="2147483849"/>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263573404" sldId="2147483850"/>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231135984" sldId="2147483853"/>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390083783" sldId="2147483854"/>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356110676" sldId="2147483855"/>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2303740560" sldId="2147483856"/>
          </pc:sldLayoutMkLst>
        </pc:sldLayoutChg>
        <pc:sldLayoutChg chg="del">
          <pc:chgData name="Galustian, Yulia" userId="9478add7-9c3b-4423-ab97-58112c9fc143" providerId="ADAL" clId="{F651AE96-16F9-42AD-818F-A6043BD1D996}" dt="2023-01-16T17:32:10.350" v="23" actId="2696"/>
          <pc:sldLayoutMkLst>
            <pc:docMk/>
            <pc:sldMasterMk cId="235975271" sldId="2147483824"/>
            <pc:sldLayoutMk cId="4100903662" sldId="2147483857"/>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1055938115" sldId="2147483858"/>
          </pc:sldLayoutMkLst>
        </pc:sldLayoutChg>
        <pc:sldLayoutChg chg="setBg">
          <pc:chgData name="Galustian, Yulia" userId="9478add7-9c3b-4423-ab97-58112c9fc143" providerId="ADAL" clId="{F651AE96-16F9-42AD-818F-A6043BD1D996}" dt="2023-01-16T18:28:18.088" v="904"/>
          <pc:sldLayoutMkLst>
            <pc:docMk/>
            <pc:sldMasterMk cId="235975271" sldId="2147483824"/>
            <pc:sldLayoutMk cId="2317091444" sldId="2147483859"/>
          </pc:sldLayoutMkLst>
        </pc:sldLayoutChg>
      </pc:sldMasterChg>
      <pc:sldMasterChg chg="del delSldLayout">
        <pc:chgData name="Galustian, Yulia" userId="9478add7-9c3b-4423-ab97-58112c9fc143" providerId="ADAL" clId="{F651AE96-16F9-42AD-818F-A6043BD1D996}" dt="2023-01-16T17:31:57.505" v="21" actId="47"/>
        <pc:sldMasterMkLst>
          <pc:docMk/>
          <pc:sldMasterMk cId="3771680238" sldId="2147483860"/>
        </pc:sldMasterMkLst>
        <pc:sldLayoutChg chg="del">
          <pc:chgData name="Galustian, Yulia" userId="9478add7-9c3b-4423-ab97-58112c9fc143" providerId="ADAL" clId="{F651AE96-16F9-42AD-818F-A6043BD1D996}" dt="2023-01-16T17:31:57.505" v="21" actId="47"/>
          <pc:sldLayoutMkLst>
            <pc:docMk/>
            <pc:sldMasterMk cId="3771680238" sldId="2147483860"/>
            <pc:sldLayoutMk cId="299568660" sldId="2147483861"/>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1940854310" sldId="2147483862"/>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634137209" sldId="2147483863"/>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702737793" sldId="2147483864"/>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937216755" sldId="2147483865"/>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141212029" sldId="2147483866"/>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434812687" sldId="2147483867"/>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138595644" sldId="2147483868"/>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853920446" sldId="2147483869"/>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437145771" sldId="2147483870"/>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1765467000" sldId="2147483871"/>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925156563" sldId="2147483872"/>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819847914" sldId="2147483873"/>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536371011" sldId="2147483874"/>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810661266" sldId="2147483875"/>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1455649002" sldId="2147483876"/>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142689337" sldId="2147483877"/>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307018896" sldId="2147483878"/>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227434619" sldId="2147483879"/>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1328504611" sldId="2147483880"/>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971625600" sldId="2147483881"/>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490959033" sldId="2147483882"/>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751428352" sldId="2147483883"/>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1579704803" sldId="2147483884"/>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409746850" sldId="2147483885"/>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465346320" sldId="2147483886"/>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786100944" sldId="2147483887"/>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1247376603" sldId="2147483888"/>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630857933" sldId="2147483889"/>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303434724" sldId="2147483890"/>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770125468" sldId="2147483891"/>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716729188" sldId="2147483892"/>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262527615" sldId="2147483893"/>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307411778" sldId="2147483894"/>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029342472" sldId="2147483895"/>
          </pc:sldLayoutMkLst>
        </pc:sldLayoutChg>
        <pc:sldLayoutChg chg="del">
          <pc:chgData name="Galustian, Yulia" userId="9478add7-9c3b-4423-ab97-58112c9fc143" providerId="ADAL" clId="{F651AE96-16F9-42AD-818F-A6043BD1D996}" dt="2023-01-16T17:31:57.505" v="21" actId="47"/>
          <pc:sldLayoutMkLst>
            <pc:docMk/>
            <pc:sldMasterMk cId="3771680238" sldId="2147483860"/>
            <pc:sldLayoutMk cId="3106678741" sldId="214748389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6D9C6-0965-4766-9E2D-2F11CA641679}" type="doc">
      <dgm:prSet loTypeId="urn:microsoft.com/office/officeart/2005/8/layout/matrix3" loCatId="matrix" qsTypeId="urn:microsoft.com/office/officeart/2005/8/quickstyle/simple2" qsCatId="simple" csTypeId="urn:microsoft.com/office/officeart/2005/8/colors/accent2_2" csCatId="accent2" phldr="1"/>
      <dgm:spPr/>
      <dgm:t>
        <a:bodyPr/>
        <a:lstStyle/>
        <a:p>
          <a:endParaRPr lang="en-US"/>
        </a:p>
      </dgm:t>
    </dgm:pt>
    <dgm:pt modelId="{9490F78D-7A81-4487-A0FA-6004A9B32B52}">
      <dgm:prSet/>
      <dgm:spPr>
        <a:solidFill>
          <a:schemeClr val="tx2">
            <a:lumMod val="75000"/>
          </a:schemeClr>
        </a:solidFill>
      </dgm:spPr>
      <dgm:t>
        <a:bodyPr/>
        <a:lstStyle/>
        <a:p>
          <a:r>
            <a:rPr lang="ru-RU"/>
            <a:t>соціально-рольовий статус людини</a:t>
          </a:r>
          <a:endParaRPr lang="en-US"/>
        </a:p>
      </dgm:t>
    </dgm:pt>
    <dgm:pt modelId="{4E1356AF-CCCF-4176-B5CC-BD6F550462E7}" type="parTrans" cxnId="{FD61AAC1-C107-431E-A4A5-D42BFFAF00A9}">
      <dgm:prSet/>
      <dgm:spPr/>
      <dgm:t>
        <a:bodyPr/>
        <a:lstStyle/>
        <a:p>
          <a:endParaRPr lang="en-US"/>
        </a:p>
      </dgm:t>
    </dgm:pt>
    <dgm:pt modelId="{570610C8-F2DD-4681-A336-43B4EE64EA41}" type="sibTrans" cxnId="{FD61AAC1-C107-431E-A4A5-D42BFFAF00A9}">
      <dgm:prSet/>
      <dgm:spPr/>
      <dgm:t>
        <a:bodyPr/>
        <a:lstStyle/>
        <a:p>
          <a:endParaRPr lang="en-US"/>
        </a:p>
      </dgm:t>
    </dgm:pt>
    <dgm:pt modelId="{2393893C-6EFE-49A0-8E9D-E9D6383A15CF}">
      <dgm:prSet/>
      <dgm:spPr/>
      <dgm:t>
        <a:bodyPr/>
        <a:lstStyle/>
        <a:p>
          <a:r>
            <a:rPr lang="ru-RU"/>
            <a:t>соціальні можливості кожної статі в освіті, професійної діяльності, доступ до влади, сімейні ролі </a:t>
          </a:r>
          <a:endParaRPr lang="en-US"/>
        </a:p>
      </dgm:t>
    </dgm:pt>
    <dgm:pt modelId="{95AA7B60-833D-4CBC-9002-C811BBDF1E6B}" type="parTrans" cxnId="{074830E5-4873-4282-807D-3DAECAC33A57}">
      <dgm:prSet/>
      <dgm:spPr/>
      <dgm:t>
        <a:bodyPr/>
        <a:lstStyle/>
        <a:p>
          <a:endParaRPr lang="en-US"/>
        </a:p>
      </dgm:t>
    </dgm:pt>
    <dgm:pt modelId="{4435D11D-E024-44D1-885B-D2046D8B7E53}" type="sibTrans" cxnId="{074830E5-4873-4282-807D-3DAECAC33A57}">
      <dgm:prSet/>
      <dgm:spPr/>
      <dgm:t>
        <a:bodyPr/>
        <a:lstStyle/>
        <a:p>
          <a:endParaRPr lang="en-US"/>
        </a:p>
      </dgm:t>
    </dgm:pt>
    <dgm:pt modelId="{75C1EA05-80F0-4033-9876-BC3EE72876B8}">
      <dgm:prSet/>
      <dgm:spPr/>
      <dgm:t>
        <a:bodyPr/>
        <a:lstStyle/>
        <a:p>
          <a:r>
            <a:rPr lang="ru-RU"/>
            <a:t>особливості соціальної поведінки, стилю життя та способу мислення</a:t>
          </a:r>
          <a:endParaRPr lang="en-US"/>
        </a:p>
      </dgm:t>
    </dgm:pt>
    <dgm:pt modelId="{6C18CF07-9966-48C9-A3E7-09D0075FBCC8}" type="parTrans" cxnId="{720CD0D8-BC6E-4443-8127-A000A7716899}">
      <dgm:prSet/>
      <dgm:spPr/>
      <dgm:t>
        <a:bodyPr/>
        <a:lstStyle/>
        <a:p>
          <a:endParaRPr lang="en-US"/>
        </a:p>
      </dgm:t>
    </dgm:pt>
    <dgm:pt modelId="{68B87A5E-9A77-497E-B82B-05C9BD6DA30D}" type="sibTrans" cxnId="{720CD0D8-BC6E-4443-8127-A000A7716899}">
      <dgm:prSet/>
      <dgm:spPr/>
      <dgm:t>
        <a:bodyPr/>
        <a:lstStyle/>
        <a:p>
          <a:endParaRPr lang="en-US"/>
        </a:p>
      </dgm:t>
    </dgm:pt>
    <dgm:pt modelId="{1E7BC26F-97D7-46F1-BBCA-B84F199CA84B}">
      <dgm:prSet/>
      <dgm:spPr>
        <a:solidFill>
          <a:schemeClr val="tx2">
            <a:lumMod val="75000"/>
          </a:schemeClr>
        </a:solidFill>
      </dgm:spPr>
      <dgm:t>
        <a:bodyPr/>
        <a:lstStyle/>
        <a:p>
          <a:r>
            <a:rPr lang="ru-RU" dirty="0" err="1"/>
            <a:t>психологічні</a:t>
          </a:r>
          <a:r>
            <a:rPr lang="ru-RU" dirty="0"/>
            <a:t>, </a:t>
          </a:r>
          <a:r>
            <a:rPr lang="ru-RU" dirty="0" err="1"/>
            <a:t>соціальні</a:t>
          </a:r>
          <a:r>
            <a:rPr lang="ru-RU" dirty="0"/>
            <a:t> та </a:t>
          </a:r>
          <a:r>
            <a:rPr lang="ru-RU" dirty="0" err="1"/>
            <a:t>культурні</a:t>
          </a:r>
          <a:r>
            <a:rPr lang="ru-RU" dirty="0"/>
            <a:t> </a:t>
          </a:r>
          <a:r>
            <a:rPr lang="ru-RU" dirty="0" err="1"/>
            <a:t>особливості</a:t>
          </a:r>
          <a:r>
            <a:rPr lang="ru-RU" dirty="0"/>
            <a:t> </a:t>
          </a:r>
          <a:r>
            <a:rPr lang="ru-RU" dirty="0" err="1"/>
            <a:t>між</a:t>
          </a:r>
          <a:r>
            <a:rPr lang="ru-RU" dirty="0"/>
            <a:t> </a:t>
          </a:r>
          <a:r>
            <a:rPr lang="ru-RU" dirty="0" err="1"/>
            <a:t>чоловіком</a:t>
          </a:r>
          <a:r>
            <a:rPr lang="ru-RU" dirty="0"/>
            <a:t> та </a:t>
          </a:r>
          <a:r>
            <a:rPr lang="ru-RU" dirty="0" err="1"/>
            <a:t>жінкою</a:t>
          </a:r>
          <a:endParaRPr lang="en-US" dirty="0"/>
        </a:p>
      </dgm:t>
    </dgm:pt>
    <dgm:pt modelId="{E90BF7B9-B732-4281-A72D-E1B41BCB853A}" type="parTrans" cxnId="{487F01C9-A556-423B-9F8B-EC1DD72C08F3}">
      <dgm:prSet/>
      <dgm:spPr/>
      <dgm:t>
        <a:bodyPr/>
        <a:lstStyle/>
        <a:p>
          <a:endParaRPr lang="en-US"/>
        </a:p>
      </dgm:t>
    </dgm:pt>
    <dgm:pt modelId="{E073A751-C6D7-46E5-85EB-CB71C38C77D4}" type="sibTrans" cxnId="{487F01C9-A556-423B-9F8B-EC1DD72C08F3}">
      <dgm:prSet/>
      <dgm:spPr/>
      <dgm:t>
        <a:bodyPr/>
        <a:lstStyle/>
        <a:p>
          <a:endParaRPr lang="en-US"/>
        </a:p>
      </dgm:t>
    </dgm:pt>
    <dgm:pt modelId="{E019C099-3800-401A-8413-1A1837A0F611}" type="pres">
      <dgm:prSet presAssocID="{4066D9C6-0965-4766-9E2D-2F11CA641679}" presName="matrix" presStyleCnt="0">
        <dgm:presLayoutVars>
          <dgm:chMax val="1"/>
          <dgm:dir/>
          <dgm:resizeHandles val="exact"/>
        </dgm:presLayoutVars>
      </dgm:prSet>
      <dgm:spPr/>
      <dgm:t>
        <a:bodyPr/>
        <a:lstStyle/>
        <a:p>
          <a:endParaRPr lang="uk-UA"/>
        </a:p>
      </dgm:t>
    </dgm:pt>
    <dgm:pt modelId="{E5585D5F-F406-4D5F-B740-38DDBBA1507F}" type="pres">
      <dgm:prSet presAssocID="{4066D9C6-0965-4766-9E2D-2F11CA641679}" presName="diamond" presStyleLbl="bgShp" presStyleIdx="0" presStyleCnt="1"/>
      <dgm:spPr/>
    </dgm:pt>
    <dgm:pt modelId="{9151ADDB-9A48-4F54-BB26-8808B038FEC2}" type="pres">
      <dgm:prSet presAssocID="{4066D9C6-0965-4766-9E2D-2F11CA641679}" presName="quad1" presStyleLbl="node1" presStyleIdx="0" presStyleCnt="4" custLinFactNeighborX="2855" custLinFactNeighborY="1991">
        <dgm:presLayoutVars>
          <dgm:chMax val="0"/>
          <dgm:chPref val="0"/>
          <dgm:bulletEnabled val="1"/>
        </dgm:presLayoutVars>
      </dgm:prSet>
      <dgm:spPr/>
      <dgm:t>
        <a:bodyPr/>
        <a:lstStyle/>
        <a:p>
          <a:endParaRPr lang="uk-UA"/>
        </a:p>
      </dgm:t>
    </dgm:pt>
    <dgm:pt modelId="{ECE40CAF-2F7D-4281-9E26-AA1E2C643AC4}" type="pres">
      <dgm:prSet presAssocID="{4066D9C6-0965-4766-9E2D-2F11CA641679}" presName="quad2" presStyleLbl="node1" presStyleIdx="1" presStyleCnt="4">
        <dgm:presLayoutVars>
          <dgm:chMax val="0"/>
          <dgm:chPref val="0"/>
          <dgm:bulletEnabled val="1"/>
        </dgm:presLayoutVars>
      </dgm:prSet>
      <dgm:spPr/>
      <dgm:t>
        <a:bodyPr/>
        <a:lstStyle/>
        <a:p>
          <a:endParaRPr lang="uk-UA"/>
        </a:p>
      </dgm:t>
    </dgm:pt>
    <dgm:pt modelId="{1E70D493-E193-4E87-8340-F206BCD3F686}" type="pres">
      <dgm:prSet presAssocID="{4066D9C6-0965-4766-9E2D-2F11CA641679}" presName="quad3" presStyleLbl="node1" presStyleIdx="2" presStyleCnt="4">
        <dgm:presLayoutVars>
          <dgm:chMax val="0"/>
          <dgm:chPref val="0"/>
          <dgm:bulletEnabled val="1"/>
        </dgm:presLayoutVars>
      </dgm:prSet>
      <dgm:spPr/>
      <dgm:t>
        <a:bodyPr/>
        <a:lstStyle/>
        <a:p>
          <a:endParaRPr lang="uk-UA"/>
        </a:p>
      </dgm:t>
    </dgm:pt>
    <dgm:pt modelId="{30895F2A-1C82-4707-B5E8-AAC1EA0BD242}" type="pres">
      <dgm:prSet presAssocID="{4066D9C6-0965-4766-9E2D-2F11CA641679}" presName="quad4" presStyleLbl="node1" presStyleIdx="3" presStyleCnt="4">
        <dgm:presLayoutVars>
          <dgm:chMax val="0"/>
          <dgm:chPref val="0"/>
          <dgm:bulletEnabled val="1"/>
        </dgm:presLayoutVars>
      </dgm:prSet>
      <dgm:spPr/>
      <dgm:t>
        <a:bodyPr/>
        <a:lstStyle/>
        <a:p>
          <a:endParaRPr lang="uk-UA"/>
        </a:p>
      </dgm:t>
    </dgm:pt>
  </dgm:ptLst>
  <dgm:cxnLst>
    <dgm:cxn modelId="{CA929B87-1707-4DB0-B8E3-479FBC91D5AA}" type="presOf" srcId="{9490F78D-7A81-4487-A0FA-6004A9B32B52}" destId="{9151ADDB-9A48-4F54-BB26-8808B038FEC2}" srcOrd="0" destOrd="0" presId="urn:microsoft.com/office/officeart/2005/8/layout/matrix3"/>
    <dgm:cxn modelId="{FD61AAC1-C107-431E-A4A5-D42BFFAF00A9}" srcId="{4066D9C6-0965-4766-9E2D-2F11CA641679}" destId="{9490F78D-7A81-4487-A0FA-6004A9B32B52}" srcOrd="0" destOrd="0" parTransId="{4E1356AF-CCCF-4176-B5CC-BD6F550462E7}" sibTransId="{570610C8-F2DD-4681-A336-43B4EE64EA41}"/>
    <dgm:cxn modelId="{074830E5-4873-4282-807D-3DAECAC33A57}" srcId="{4066D9C6-0965-4766-9E2D-2F11CA641679}" destId="{2393893C-6EFE-49A0-8E9D-E9D6383A15CF}" srcOrd="1" destOrd="0" parTransId="{95AA7B60-833D-4CBC-9002-C811BBDF1E6B}" sibTransId="{4435D11D-E024-44D1-885B-D2046D8B7E53}"/>
    <dgm:cxn modelId="{720CD0D8-BC6E-4443-8127-A000A7716899}" srcId="{4066D9C6-0965-4766-9E2D-2F11CA641679}" destId="{75C1EA05-80F0-4033-9876-BC3EE72876B8}" srcOrd="2" destOrd="0" parTransId="{6C18CF07-9966-48C9-A3E7-09D0075FBCC8}" sibTransId="{68B87A5E-9A77-497E-B82B-05C9BD6DA30D}"/>
    <dgm:cxn modelId="{2676A91A-51F2-452B-AF5A-33B737B6B322}" type="presOf" srcId="{2393893C-6EFE-49A0-8E9D-E9D6383A15CF}" destId="{ECE40CAF-2F7D-4281-9E26-AA1E2C643AC4}" srcOrd="0" destOrd="0" presId="urn:microsoft.com/office/officeart/2005/8/layout/matrix3"/>
    <dgm:cxn modelId="{1A835689-36D0-4F39-AC05-27FC64D22DA7}" type="presOf" srcId="{1E7BC26F-97D7-46F1-BBCA-B84F199CA84B}" destId="{30895F2A-1C82-4707-B5E8-AAC1EA0BD242}" srcOrd="0" destOrd="0" presId="urn:microsoft.com/office/officeart/2005/8/layout/matrix3"/>
    <dgm:cxn modelId="{1B711AF1-05A5-4FA3-B33E-5037C205EEB3}" type="presOf" srcId="{75C1EA05-80F0-4033-9876-BC3EE72876B8}" destId="{1E70D493-E193-4E87-8340-F206BCD3F686}" srcOrd="0" destOrd="0" presId="urn:microsoft.com/office/officeart/2005/8/layout/matrix3"/>
    <dgm:cxn modelId="{487F01C9-A556-423B-9F8B-EC1DD72C08F3}" srcId="{4066D9C6-0965-4766-9E2D-2F11CA641679}" destId="{1E7BC26F-97D7-46F1-BBCA-B84F199CA84B}" srcOrd="3" destOrd="0" parTransId="{E90BF7B9-B732-4281-A72D-E1B41BCB853A}" sibTransId="{E073A751-C6D7-46E5-85EB-CB71C38C77D4}"/>
    <dgm:cxn modelId="{01AB6F00-5C89-4A35-90A4-CA77B5AFE723}" type="presOf" srcId="{4066D9C6-0965-4766-9E2D-2F11CA641679}" destId="{E019C099-3800-401A-8413-1A1837A0F611}" srcOrd="0" destOrd="0" presId="urn:microsoft.com/office/officeart/2005/8/layout/matrix3"/>
    <dgm:cxn modelId="{88088CC2-055E-4EB9-8BE7-60D30710D83E}" type="presParOf" srcId="{E019C099-3800-401A-8413-1A1837A0F611}" destId="{E5585D5F-F406-4D5F-B740-38DDBBA1507F}" srcOrd="0" destOrd="0" presId="urn:microsoft.com/office/officeart/2005/8/layout/matrix3"/>
    <dgm:cxn modelId="{B8BE56D6-9BB1-49B9-B70A-20D8F9855DA1}" type="presParOf" srcId="{E019C099-3800-401A-8413-1A1837A0F611}" destId="{9151ADDB-9A48-4F54-BB26-8808B038FEC2}" srcOrd="1" destOrd="0" presId="urn:microsoft.com/office/officeart/2005/8/layout/matrix3"/>
    <dgm:cxn modelId="{597CE65C-3C8C-44A7-9B84-0F774C9120DA}" type="presParOf" srcId="{E019C099-3800-401A-8413-1A1837A0F611}" destId="{ECE40CAF-2F7D-4281-9E26-AA1E2C643AC4}" srcOrd="2" destOrd="0" presId="urn:microsoft.com/office/officeart/2005/8/layout/matrix3"/>
    <dgm:cxn modelId="{D3DBF9C9-A9E8-40C4-8D74-EFCF71985348}" type="presParOf" srcId="{E019C099-3800-401A-8413-1A1837A0F611}" destId="{1E70D493-E193-4E87-8340-F206BCD3F686}" srcOrd="3" destOrd="0" presId="urn:microsoft.com/office/officeart/2005/8/layout/matrix3"/>
    <dgm:cxn modelId="{3D80C9BC-1519-4C26-9AFB-DD343762522A}" type="presParOf" srcId="{E019C099-3800-401A-8413-1A1837A0F611}" destId="{30895F2A-1C82-4707-B5E8-AAC1EA0BD24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8C960A-AF38-4E94-ACD7-B8C1179D68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CBDA1D4-5682-4446-81DE-BCE23D373F34}">
      <dgm:prSet/>
      <dgm:spPr>
        <a:solidFill>
          <a:schemeClr val="bg2">
            <a:lumMod val="75000"/>
          </a:schemeClr>
        </a:solidFill>
      </dgm:spPr>
      <dgm:t>
        <a:bodyPr/>
        <a:lstStyle/>
        <a:p>
          <a:r>
            <a:rPr lang="uk-UA" b="0" i="0" dirty="0"/>
            <a:t>Жінки народжують дітей, чоловіки – ні</a:t>
          </a:r>
          <a:endParaRPr lang="en-US" dirty="0"/>
        </a:p>
      </dgm:t>
    </dgm:pt>
    <dgm:pt modelId="{1A8CCB0D-00DF-4CF5-8935-65588DDF9A0A}" type="parTrans" cxnId="{2EB33EE8-FA55-4976-92CD-3391F1936B4C}">
      <dgm:prSet/>
      <dgm:spPr/>
      <dgm:t>
        <a:bodyPr/>
        <a:lstStyle/>
        <a:p>
          <a:endParaRPr lang="en-US"/>
        </a:p>
      </dgm:t>
    </dgm:pt>
    <dgm:pt modelId="{4D5A5827-916F-4C85-9EC8-2DE5705CAB23}" type="sibTrans" cxnId="{2EB33EE8-FA55-4976-92CD-3391F1936B4C}">
      <dgm:prSet/>
      <dgm:spPr/>
      <dgm:t>
        <a:bodyPr/>
        <a:lstStyle/>
        <a:p>
          <a:endParaRPr lang="en-US"/>
        </a:p>
      </dgm:t>
    </dgm:pt>
    <dgm:pt modelId="{8B899AF2-7EEE-411F-BF27-67276CA44053}">
      <dgm:prSet/>
      <dgm:spPr>
        <a:solidFill>
          <a:schemeClr val="bg2">
            <a:lumMod val="75000"/>
          </a:schemeClr>
        </a:solidFill>
      </dgm:spPr>
      <dgm:t>
        <a:bodyPr/>
        <a:lstStyle/>
        <a:p>
          <a:r>
            <a:rPr lang="uk-UA" b="0" i="0" dirty="0"/>
            <a:t>Жінки можуть годувати немовля груддю, чоловік – лише з пляшечки</a:t>
          </a:r>
          <a:endParaRPr lang="en-US" dirty="0"/>
        </a:p>
      </dgm:t>
    </dgm:pt>
    <dgm:pt modelId="{EDDBBB2E-DCED-41A7-88AD-EB0CB57933AD}" type="parTrans" cxnId="{C7F2DA3C-601A-4A58-81BD-278BD11BC02A}">
      <dgm:prSet/>
      <dgm:spPr/>
      <dgm:t>
        <a:bodyPr/>
        <a:lstStyle/>
        <a:p>
          <a:endParaRPr lang="en-US"/>
        </a:p>
      </dgm:t>
    </dgm:pt>
    <dgm:pt modelId="{F4A5D48C-E825-4C0C-B2E5-207DA7DFBB54}" type="sibTrans" cxnId="{C7F2DA3C-601A-4A58-81BD-278BD11BC02A}">
      <dgm:prSet/>
      <dgm:spPr/>
      <dgm:t>
        <a:bodyPr/>
        <a:lstStyle/>
        <a:p>
          <a:endParaRPr lang="en-US"/>
        </a:p>
      </dgm:t>
    </dgm:pt>
    <dgm:pt modelId="{127E3486-32F2-4434-9353-38693498CEE4}">
      <dgm:prSet/>
      <dgm:spPr>
        <a:solidFill>
          <a:schemeClr val="bg2">
            <a:lumMod val="75000"/>
          </a:schemeClr>
        </a:solidFill>
      </dgm:spPr>
      <dgm:t>
        <a:bodyPr/>
        <a:lstStyle/>
        <a:p>
          <a:r>
            <a:rPr lang="uk-UA" b="0" i="0" dirty="0"/>
            <a:t>У хлопців при досягненні зрілості ламаються голоси</a:t>
          </a:r>
          <a:endParaRPr lang="en-US" dirty="0"/>
        </a:p>
      </dgm:t>
    </dgm:pt>
    <dgm:pt modelId="{117F476D-806A-4398-A8C1-0EB6250EEE7F}" type="parTrans" cxnId="{24AE568B-2733-40B1-A971-EB07B68BBC94}">
      <dgm:prSet/>
      <dgm:spPr/>
      <dgm:t>
        <a:bodyPr/>
        <a:lstStyle/>
        <a:p>
          <a:endParaRPr lang="en-US"/>
        </a:p>
      </dgm:t>
    </dgm:pt>
    <dgm:pt modelId="{11C7057C-EDC8-4FCA-AFA4-0D16C09A1D6E}" type="sibTrans" cxnId="{24AE568B-2733-40B1-A971-EB07B68BBC94}">
      <dgm:prSet/>
      <dgm:spPr/>
      <dgm:t>
        <a:bodyPr/>
        <a:lstStyle/>
        <a:p>
          <a:endParaRPr lang="en-US"/>
        </a:p>
      </dgm:t>
    </dgm:pt>
    <dgm:pt modelId="{4D901696-1250-4099-9A4A-C5671B1610FA}">
      <dgm:prSet/>
      <dgm:spPr/>
      <dgm:t>
        <a:bodyPr/>
        <a:lstStyle/>
        <a:p>
          <a:r>
            <a:rPr lang="uk-UA" b="0" i="0" dirty="0"/>
            <a:t>Зарплата чоловіків на 25% вища за зарплату жінок</a:t>
          </a:r>
          <a:endParaRPr lang="en-US" dirty="0"/>
        </a:p>
      </dgm:t>
    </dgm:pt>
    <dgm:pt modelId="{424685FE-2B5C-49B5-A85C-000A670CE32B}" type="parTrans" cxnId="{AD6051FA-9219-452C-8121-8C4D6EDEDD83}">
      <dgm:prSet/>
      <dgm:spPr/>
      <dgm:t>
        <a:bodyPr/>
        <a:lstStyle/>
        <a:p>
          <a:endParaRPr lang="en-US"/>
        </a:p>
      </dgm:t>
    </dgm:pt>
    <dgm:pt modelId="{450FF21B-E3B9-488F-B3BF-6C52322D8442}" type="sibTrans" cxnId="{AD6051FA-9219-452C-8121-8C4D6EDEDD83}">
      <dgm:prSet/>
      <dgm:spPr/>
      <dgm:t>
        <a:bodyPr/>
        <a:lstStyle/>
        <a:p>
          <a:endParaRPr lang="en-US"/>
        </a:p>
      </dgm:t>
    </dgm:pt>
    <dgm:pt modelId="{244F7592-514A-4C99-9694-FA3DF65600CB}">
      <dgm:prSet/>
      <dgm:spPr/>
      <dgm:t>
        <a:bodyPr/>
        <a:lstStyle/>
        <a:p>
          <a:r>
            <a:rPr lang="uk-UA" b="0" i="0" dirty="0"/>
            <a:t>Дві третини усієї роботи у світі виконують жінки </a:t>
          </a:r>
          <a:endParaRPr lang="en-US" dirty="0"/>
        </a:p>
      </dgm:t>
    </dgm:pt>
    <dgm:pt modelId="{275D7932-E749-422E-A38F-B1E3C73FBB50}" type="parTrans" cxnId="{CF7418F0-DE28-4E20-B5DE-F0FC6F20A3FE}">
      <dgm:prSet/>
      <dgm:spPr/>
      <dgm:t>
        <a:bodyPr/>
        <a:lstStyle/>
        <a:p>
          <a:endParaRPr lang="en-US"/>
        </a:p>
      </dgm:t>
    </dgm:pt>
    <dgm:pt modelId="{F66287ED-0854-4BEE-A058-19F3228BA746}" type="sibTrans" cxnId="{CF7418F0-DE28-4E20-B5DE-F0FC6F20A3FE}">
      <dgm:prSet/>
      <dgm:spPr/>
      <dgm:t>
        <a:bodyPr/>
        <a:lstStyle/>
        <a:p>
          <a:endParaRPr lang="en-US"/>
        </a:p>
      </dgm:t>
    </dgm:pt>
    <dgm:pt modelId="{CDAB55CB-19DA-4FC0-B60A-510C69A91C29}">
      <dgm:prSet/>
      <dgm:spPr/>
      <dgm:t>
        <a:bodyPr/>
        <a:lstStyle/>
        <a:p>
          <a:r>
            <a:rPr lang="uk-UA" b="0" i="0"/>
            <a:t>В галузі енергетики жінок значно менше, ніж чоловіків</a:t>
          </a:r>
          <a:endParaRPr lang="en-US"/>
        </a:p>
      </dgm:t>
    </dgm:pt>
    <dgm:pt modelId="{17F76899-3775-461F-9E4F-DC60B9E4E6CD}" type="parTrans" cxnId="{E7964E64-E6D8-4475-A705-8278FD9B5AED}">
      <dgm:prSet/>
      <dgm:spPr/>
      <dgm:t>
        <a:bodyPr/>
        <a:lstStyle/>
        <a:p>
          <a:endParaRPr lang="en-US"/>
        </a:p>
      </dgm:t>
    </dgm:pt>
    <dgm:pt modelId="{017C40D2-D8D0-4874-A106-12C4650865A5}" type="sibTrans" cxnId="{E7964E64-E6D8-4475-A705-8278FD9B5AED}">
      <dgm:prSet/>
      <dgm:spPr/>
      <dgm:t>
        <a:bodyPr/>
        <a:lstStyle/>
        <a:p>
          <a:endParaRPr lang="en-US"/>
        </a:p>
      </dgm:t>
    </dgm:pt>
    <dgm:pt modelId="{84A74CA2-45B8-4D32-B6DA-917A61C2ACD1}">
      <dgm:prSet/>
      <dgm:spPr/>
      <dgm:t>
        <a:bodyPr/>
        <a:lstStyle/>
        <a:p>
          <a:r>
            <a:rPr lang="uk-UA" b="0" i="0"/>
            <a:t>У Верховній Раді – більшість чоловіків</a:t>
          </a:r>
          <a:endParaRPr lang="en-US"/>
        </a:p>
      </dgm:t>
    </dgm:pt>
    <dgm:pt modelId="{D6595CAC-5D78-4CCA-A83C-71EF25F65B61}" type="parTrans" cxnId="{0873F777-3A88-4E2C-8847-00F8F2D88B9C}">
      <dgm:prSet/>
      <dgm:spPr/>
      <dgm:t>
        <a:bodyPr/>
        <a:lstStyle/>
        <a:p>
          <a:endParaRPr lang="en-US"/>
        </a:p>
      </dgm:t>
    </dgm:pt>
    <dgm:pt modelId="{D6CE0221-FF82-4C8E-92EA-CE47E240C04E}" type="sibTrans" cxnId="{0873F777-3A88-4E2C-8847-00F8F2D88B9C}">
      <dgm:prSet/>
      <dgm:spPr/>
      <dgm:t>
        <a:bodyPr/>
        <a:lstStyle/>
        <a:p>
          <a:endParaRPr lang="en-US"/>
        </a:p>
      </dgm:t>
    </dgm:pt>
    <dgm:pt modelId="{F6FEC244-99A3-4663-AB42-45F72953C02C}" type="pres">
      <dgm:prSet presAssocID="{C28C960A-AF38-4E94-ACD7-B8C1179D68D9}" presName="diagram" presStyleCnt="0">
        <dgm:presLayoutVars>
          <dgm:dir/>
          <dgm:resizeHandles val="exact"/>
        </dgm:presLayoutVars>
      </dgm:prSet>
      <dgm:spPr/>
      <dgm:t>
        <a:bodyPr/>
        <a:lstStyle/>
        <a:p>
          <a:endParaRPr lang="uk-UA"/>
        </a:p>
      </dgm:t>
    </dgm:pt>
    <dgm:pt modelId="{FDF4AF77-C600-4EE1-ACE2-D9A5B5ADC0D8}" type="pres">
      <dgm:prSet presAssocID="{ECBDA1D4-5682-4446-81DE-BCE23D373F34}" presName="node" presStyleLbl="node1" presStyleIdx="0" presStyleCnt="7">
        <dgm:presLayoutVars>
          <dgm:bulletEnabled val="1"/>
        </dgm:presLayoutVars>
      </dgm:prSet>
      <dgm:spPr/>
      <dgm:t>
        <a:bodyPr/>
        <a:lstStyle/>
        <a:p>
          <a:endParaRPr lang="uk-UA"/>
        </a:p>
      </dgm:t>
    </dgm:pt>
    <dgm:pt modelId="{2ECEF501-7BBC-49EA-A11F-3CB352D34011}" type="pres">
      <dgm:prSet presAssocID="{4D5A5827-916F-4C85-9EC8-2DE5705CAB23}" presName="sibTrans" presStyleCnt="0"/>
      <dgm:spPr/>
    </dgm:pt>
    <dgm:pt modelId="{7F782416-3FB9-4894-9CF7-962896DC5967}" type="pres">
      <dgm:prSet presAssocID="{8B899AF2-7EEE-411F-BF27-67276CA44053}" presName="node" presStyleLbl="node1" presStyleIdx="1" presStyleCnt="7">
        <dgm:presLayoutVars>
          <dgm:bulletEnabled val="1"/>
        </dgm:presLayoutVars>
      </dgm:prSet>
      <dgm:spPr/>
      <dgm:t>
        <a:bodyPr/>
        <a:lstStyle/>
        <a:p>
          <a:endParaRPr lang="uk-UA"/>
        </a:p>
      </dgm:t>
    </dgm:pt>
    <dgm:pt modelId="{DB41AE31-A541-4677-BD54-7623DBF9A0E7}" type="pres">
      <dgm:prSet presAssocID="{F4A5D48C-E825-4C0C-B2E5-207DA7DFBB54}" presName="sibTrans" presStyleCnt="0"/>
      <dgm:spPr/>
    </dgm:pt>
    <dgm:pt modelId="{2F2717D9-E291-4EC1-B289-4F2DDDC06A57}" type="pres">
      <dgm:prSet presAssocID="{127E3486-32F2-4434-9353-38693498CEE4}" presName="node" presStyleLbl="node1" presStyleIdx="2" presStyleCnt="7">
        <dgm:presLayoutVars>
          <dgm:bulletEnabled val="1"/>
        </dgm:presLayoutVars>
      </dgm:prSet>
      <dgm:spPr/>
      <dgm:t>
        <a:bodyPr/>
        <a:lstStyle/>
        <a:p>
          <a:endParaRPr lang="uk-UA"/>
        </a:p>
      </dgm:t>
    </dgm:pt>
    <dgm:pt modelId="{1D2092BB-5435-4BED-B928-1FC09A67F948}" type="pres">
      <dgm:prSet presAssocID="{11C7057C-EDC8-4FCA-AFA4-0D16C09A1D6E}" presName="sibTrans" presStyleCnt="0"/>
      <dgm:spPr/>
    </dgm:pt>
    <dgm:pt modelId="{B8A6B5CB-2726-4B1B-9808-18579F578DAC}" type="pres">
      <dgm:prSet presAssocID="{4D901696-1250-4099-9A4A-C5671B1610FA}" presName="node" presStyleLbl="node1" presStyleIdx="3" presStyleCnt="7">
        <dgm:presLayoutVars>
          <dgm:bulletEnabled val="1"/>
        </dgm:presLayoutVars>
      </dgm:prSet>
      <dgm:spPr/>
      <dgm:t>
        <a:bodyPr/>
        <a:lstStyle/>
        <a:p>
          <a:endParaRPr lang="uk-UA"/>
        </a:p>
      </dgm:t>
    </dgm:pt>
    <dgm:pt modelId="{3F47FB62-11F7-4C6A-807D-387FF7B29C05}" type="pres">
      <dgm:prSet presAssocID="{450FF21B-E3B9-488F-B3BF-6C52322D8442}" presName="sibTrans" presStyleCnt="0"/>
      <dgm:spPr/>
    </dgm:pt>
    <dgm:pt modelId="{A6D63A74-FCA4-40CA-8289-12CC65B3D056}" type="pres">
      <dgm:prSet presAssocID="{244F7592-514A-4C99-9694-FA3DF65600CB}" presName="node" presStyleLbl="node1" presStyleIdx="4" presStyleCnt="7">
        <dgm:presLayoutVars>
          <dgm:bulletEnabled val="1"/>
        </dgm:presLayoutVars>
      </dgm:prSet>
      <dgm:spPr/>
      <dgm:t>
        <a:bodyPr/>
        <a:lstStyle/>
        <a:p>
          <a:endParaRPr lang="uk-UA"/>
        </a:p>
      </dgm:t>
    </dgm:pt>
    <dgm:pt modelId="{1E267AEF-4D42-438D-87FB-AB067751AE34}" type="pres">
      <dgm:prSet presAssocID="{F66287ED-0854-4BEE-A058-19F3228BA746}" presName="sibTrans" presStyleCnt="0"/>
      <dgm:spPr/>
    </dgm:pt>
    <dgm:pt modelId="{38DA9E50-B2F3-4AD2-8726-F4D3BA4CF3B4}" type="pres">
      <dgm:prSet presAssocID="{CDAB55CB-19DA-4FC0-B60A-510C69A91C29}" presName="node" presStyleLbl="node1" presStyleIdx="5" presStyleCnt="7">
        <dgm:presLayoutVars>
          <dgm:bulletEnabled val="1"/>
        </dgm:presLayoutVars>
      </dgm:prSet>
      <dgm:spPr/>
      <dgm:t>
        <a:bodyPr/>
        <a:lstStyle/>
        <a:p>
          <a:endParaRPr lang="uk-UA"/>
        </a:p>
      </dgm:t>
    </dgm:pt>
    <dgm:pt modelId="{4DFDEF99-066B-453A-B5EC-C271707AFE7C}" type="pres">
      <dgm:prSet presAssocID="{017C40D2-D8D0-4874-A106-12C4650865A5}" presName="sibTrans" presStyleCnt="0"/>
      <dgm:spPr/>
    </dgm:pt>
    <dgm:pt modelId="{26A9165A-17EF-4D3D-B15A-34219B78183A}" type="pres">
      <dgm:prSet presAssocID="{84A74CA2-45B8-4D32-B6DA-917A61C2ACD1}" presName="node" presStyleLbl="node1" presStyleIdx="6" presStyleCnt="7">
        <dgm:presLayoutVars>
          <dgm:bulletEnabled val="1"/>
        </dgm:presLayoutVars>
      </dgm:prSet>
      <dgm:spPr/>
      <dgm:t>
        <a:bodyPr/>
        <a:lstStyle/>
        <a:p>
          <a:endParaRPr lang="uk-UA"/>
        </a:p>
      </dgm:t>
    </dgm:pt>
  </dgm:ptLst>
  <dgm:cxnLst>
    <dgm:cxn modelId="{0D3C1E66-7DDC-43C7-A214-2085A3FE7CF0}" type="presOf" srcId="{C28C960A-AF38-4E94-ACD7-B8C1179D68D9}" destId="{F6FEC244-99A3-4663-AB42-45F72953C02C}" srcOrd="0" destOrd="0" presId="urn:microsoft.com/office/officeart/2005/8/layout/default"/>
    <dgm:cxn modelId="{329792BE-CBE0-4EAD-83DC-B5E7EE46B773}" type="presOf" srcId="{244F7592-514A-4C99-9694-FA3DF65600CB}" destId="{A6D63A74-FCA4-40CA-8289-12CC65B3D056}" srcOrd="0" destOrd="0" presId="urn:microsoft.com/office/officeart/2005/8/layout/default"/>
    <dgm:cxn modelId="{0873F777-3A88-4E2C-8847-00F8F2D88B9C}" srcId="{C28C960A-AF38-4E94-ACD7-B8C1179D68D9}" destId="{84A74CA2-45B8-4D32-B6DA-917A61C2ACD1}" srcOrd="6" destOrd="0" parTransId="{D6595CAC-5D78-4CCA-A83C-71EF25F65B61}" sibTransId="{D6CE0221-FF82-4C8E-92EA-CE47E240C04E}"/>
    <dgm:cxn modelId="{259A4F77-C7B7-4E7F-A963-5E035FF99CBA}" type="presOf" srcId="{4D901696-1250-4099-9A4A-C5671B1610FA}" destId="{B8A6B5CB-2726-4B1B-9808-18579F578DAC}" srcOrd="0" destOrd="0" presId="urn:microsoft.com/office/officeart/2005/8/layout/default"/>
    <dgm:cxn modelId="{2EB33EE8-FA55-4976-92CD-3391F1936B4C}" srcId="{C28C960A-AF38-4E94-ACD7-B8C1179D68D9}" destId="{ECBDA1D4-5682-4446-81DE-BCE23D373F34}" srcOrd="0" destOrd="0" parTransId="{1A8CCB0D-00DF-4CF5-8935-65588DDF9A0A}" sibTransId="{4D5A5827-916F-4C85-9EC8-2DE5705CAB23}"/>
    <dgm:cxn modelId="{E7964E64-E6D8-4475-A705-8278FD9B5AED}" srcId="{C28C960A-AF38-4E94-ACD7-B8C1179D68D9}" destId="{CDAB55CB-19DA-4FC0-B60A-510C69A91C29}" srcOrd="5" destOrd="0" parTransId="{17F76899-3775-461F-9E4F-DC60B9E4E6CD}" sibTransId="{017C40D2-D8D0-4874-A106-12C4650865A5}"/>
    <dgm:cxn modelId="{0D63B336-8983-499C-80FC-B283B3CDE8B2}" type="presOf" srcId="{8B899AF2-7EEE-411F-BF27-67276CA44053}" destId="{7F782416-3FB9-4894-9CF7-962896DC5967}" srcOrd="0" destOrd="0" presId="urn:microsoft.com/office/officeart/2005/8/layout/default"/>
    <dgm:cxn modelId="{24AE568B-2733-40B1-A971-EB07B68BBC94}" srcId="{C28C960A-AF38-4E94-ACD7-B8C1179D68D9}" destId="{127E3486-32F2-4434-9353-38693498CEE4}" srcOrd="2" destOrd="0" parTransId="{117F476D-806A-4398-A8C1-0EB6250EEE7F}" sibTransId="{11C7057C-EDC8-4FCA-AFA4-0D16C09A1D6E}"/>
    <dgm:cxn modelId="{C7F2DA3C-601A-4A58-81BD-278BD11BC02A}" srcId="{C28C960A-AF38-4E94-ACD7-B8C1179D68D9}" destId="{8B899AF2-7EEE-411F-BF27-67276CA44053}" srcOrd="1" destOrd="0" parTransId="{EDDBBB2E-DCED-41A7-88AD-EB0CB57933AD}" sibTransId="{F4A5D48C-E825-4C0C-B2E5-207DA7DFBB54}"/>
    <dgm:cxn modelId="{CF7418F0-DE28-4E20-B5DE-F0FC6F20A3FE}" srcId="{C28C960A-AF38-4E94-ACD7-B8C1179D68D9}" destId="{244F7592-514A-4C99-9694-FA3DF65600CB}" srcOrd="4" destOrd="0" parTransId="{275D7932-E749-422E-A38F-B1E3C73FBB50}" sibTransId="{F66287ED-0854-4BEE-A058-19F3228BA746}"/>
    <dgm:cxn modelId="{C5B8F1C2-1CAC-48EA-B88D-EA94F30C5A37}" type="presOf" srcId="{127E3486-32F2-4434-9353-38693498CEE4}" destId="{2F2717D9-E291-4EC1-B289-4F2DDDC06A57}" srcOrd="0" destOrd="0" presId="urn:microsoft.com/office/officeart/2005/8/layout/default"/>
    <dgm:cxn modelId="{3BA20F11-683D-4F00-9B39-65478149ECAB}" type="presOf" srcId="{CDAB55CB-19DA-4FC0-B60A-510C69A91C29}" destId="{38DA9E50-B2F3-4AD2-8726-F4D3BA4CF3B4}" srcOrd="0" destOrd="0" presId="urn:microsoft.com/office/officeart/2005/8/layout/default"/>
    <dgm:cxn modelId="{AD6051FA-9219-452C-8121-8C4D6EDEDD83}" srcId="{C28C960A-AF38-4E94-ACD7-B8C1179D68D9}" destId="{4D901696-1250-4099-9A4A-C5671B1610FA}" srcOrd="3" destOrd="0" parTransId="{424685FE-2B5C-49B5-A85C-000A670CE32B}" sibTransId="{450FF21B-E3B9-488F-B3BF-6C52322D8442}"/>
    <dgm:cxn modelId="{9105F1C9-2EEA-4045-B0EA-A07ABDCEF747}" type="presOf" srcId="{ECBDA1D4-5682-4446-81DE-BCE23D373F34}" destId="{FDF4AF77-C600-4EE1-ACE2-D9A5B5ADC0D8}" srcOrd="0" destOrd="0" presId="urn:microsoft.com/office/officeart/2005/8/layout/default"/>
    <dgm:cxn modelId="{B4B8F8FD-C1D5-42E0-B300-E3531898F126}" type="presOf" srcId="{84A74CA2-45B8-4D32-B6DA-917A61C2ACD1}" destId="{26A9165A-17EF-4D3D-B15A-34219B78183A}" srcOrd="0" destOrd="0" presId="urn:microsoft.com/office/officeart/2005/8/layout/default"/>
    <dgm:cxn modelId="{9CE65834-3A89-421A-AF59-64BDE7082F1E}" type="presParOf" srcId="{F6FEC244-99A3-4663-AB42-45F72953C02C}" destId="{FDF4AF77-C600-4EE1-ACE2-D9A5B5ADC0D8}" srcOrd="0" destOrd="0" presId="urn:microsoft.com/office/officeart/2005/8/layout/default"/>
    <dgm:cxn modelId="{B63F974E-3B9E-49A6-BC5D-BD6354442121}" type="presParOf" srcId="{F6FEC244-99A3-4663-AB42-45F72953C02C}" destId="{2ECEF501-7BBC-49EA-A11F-3CB352D34011}" srcOrd="1" destOrd="0" presId="urn:microsoft.com/office/officeart/2005/8/layout/default"/>
    <dgm:cxn modelId="{89F7D3F1-C791-434A-AFE8-9264BF7B4EA2}" type="presParOf" srcId="{F6FEC244-99A3-4663-AB42-45F72953C02C}" destId="{7F782416-3FB9-4894-9CF7-962896DC5967}" srcOrd="2" destOrd="0" presId="urn:microsoft.com/office/officeart/2005/8/layout/default"/>
    <dgm:cxn modelId="{35581A6D-3C16-4972-AB05-BCA9536A21AA}" type="presParOf" srcId="{F6FEC244-99A3-4663-AB42-45F72953C02C}" destId="{DB41AE31-A541-4677-BD54-7623DBF9A0E7}" srcOrd="3" destOrd="0" presId="urn:microsoft.com/office/officeart/2005/8/layout/default"/>
    <dgm:cxn modelId="{256C2D67-199E-4CA2-902D-0DD8F12CEDB0}" type="presParOf" srcId="{F6FEC244-99A3-4663-AB42-45F72953C02C}" destId="{2F2717D9-E291-4EC1-B289-4F2DDDC06A57}" srcOrd="4" destOrd="0" presId="urn:microsoft.com/office/officeart/2005/8/layout/default"/>
    <dgm:cxn modelId="{8DC926A0-B21D-4665-AB58-2D05CFE4C61B}" type="presParOf" srcId="{F6FEC244-99A3-4663-AB42-45F72953C02C}" destId="{1D2092BB-5435-4BED-B928-1FC09A67F948}" srcOrd="5" destOrd="0" presId="urn:microsoft.com/office/officeart/2005/8/layout/default"/>
    <dgm:cxn modelId="{F14D8998-4328-418A-AA3C-5864DB9C010B}" type="presParOf" srcId="{F6FEC244-99A3-4663-AB42-45F72953C02C}" destId="{B8A6B5CB-2726-4B1B-9808-18579F578DAC}" srcOrd="6" destOrd="0" presId="urn:microsoft.com/office/officeart/2005/8/layout/default"/>
    <dgm:cxn modelId="{7148ECD1-648C-4E3B-B29F-B3FFD21ECCE5}" type="presParOf" srcId="{F6FEC244-99A3-4663-AB42-45F72953C02C}" destId="{3F47FB62-11F7-4C6A-807D-387FF7B29C05}" srcOrd="7" destOrd="0" presId="urn:microsoft.com/office/officeart/2005/8/layout/default"/>
    <dgm:cxn modelId="{35F01B10-1F71-4E7A-81FA-57C01BF27D79}" type="presParOf" srcId="{F6FEC244-99A3-4663-AB42-45F72953C02C}" destId="{A6D63A74-FCA4-40CA-8289-12CC65B3D056}" srcOrd="8" destOrd="0" presId="urn:microsoft.com/office/officeart/2005/8/layout/default"/>
    <dgm:cxn modelId="{5DE0B92D-34B2-4552-B639-3E884F3BB0C9}" type="presParOf" srcId="{F6FEC244-99A3-4663-AB42-45F72953C02C}" destId="{1E267AEF-4D42-438D-87FB-AB067751AE34}" srcOrd="9" destOrd="0" presId="urn:microsoft.com/office/officeart/2005/8/layout/default"/>
    <dgm:cxn modelId="{BEFBF187-9D4B-45E7-91C0-00AE7F79863D}" type="presParOf" srcId="{F6FEC244-99A3-4663-AB42-45F72953C02C}" destId="{38DA9E50-B2F3-4AD2-8726-F4D3BA4CF3B4}" srcOrd="10" destOrd="0" presId="urn:microsoft.com/office/officeart/2005/8/layout/default"/>
    <dgm:cxn modelId="{E39FC3A4-7BE7-41F6-95A8-91BB02D1AEC1}" type="presParOf" srcId="{F6FEC244-99A3-4663-AB42-45F72953C02C}" destId="{4DFDEF99-066B-453A-B5EC-C271707AFE7C}" srcOrd="11" destOrd="0" presId="urn:microsoft.com/office/officeart/2005/8/layout/default"/>
    <dgm:cxn modelId="{A4C1FBA9-0354-4408-8C2C-30C904AB5E64}" type="presParOf" srcId="{F6FEC244-99A3-4663-AB42-45F72953C02C}" destId="{26A9165A-17EF-4D3D-B15A-34219B78183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A1BF40-C1FC-489A-A809-AA57AC0F4FB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070168F-1D96-4842-81A8-4014149971C5}">
      <dgm:prSet/>
      <dgm:spPr/>
      <dgm:t>
        <a:bodyPr/>
        <a:lstStyle/>
        <a:p>
          <a:r>
            <a:rPr lang="ru-RU" b="0" i="0"/>
            <a:t>бойкот, колективне ігнорування, ізоляція жертви в трудовому колективі;</a:t>
          </a:r>
          <a:endParaRPr lang="en-US"/>
        </a:p>
      </dgm:t>
    </dgm:pt>
    <dgm:pt modelId="{8130D4CC-163D-4D95-8E31-22C1C6124C4A}" type="parTrans" cxnId="{946FCD1C-6AA0-45C0-A2DE-B61E177160A9}">
      <dgm:prSet/>
      <dgm:spPr/>
      <dgm:t>
        <a:bodyPr/>
        <a:lstStyle/>
        <a:p>
          <a:endParaRPr lang="en-US"/>
        </a:p>
      </dgm:t>
    </dgm:pt>
    <dgm:pt modelId="{A563B103-C7C1-49B5-8D4C-18F744E7AC2B}" type="sibTrans" cxnId="{946FCD1C-6AA0-45C0-A2DE-B61E177160A9}">
      <dgm:prSet/>
      <dgm:spPr/>
      <dgm:t>
        <a:bodyPr/>
        <a:lstStyle/>
        <a:p>
          <a:endParaRPr lang="en-US"/>
        </a:p>
      </dgm:t>
    </dgm:pt>
    <dgm:pt modelId="{6F8425CD-8365-400D-A034-A0395976AD2B}">
      <dgm:prSet/>
      <dgm:spPr/>
      <dgm:t>
        <a:bodyPr/>
        <a:lstStyle/>
        <a:p>
          <a:r>
            <a:rPr lang="ru-RU" b="0" i="0"/>
            <a:t>дезінформація, приховування інформації;</a:t>
          </a:r>
          <a:endParaRPr lang="en-US"/>
        </a:p>
      </dgm:t>
    </dgm:pt>
    <dgm:pt modelId="{9CDE5A0A-DF52-4A4C-840F-1DE848744D6E}" type="parTrans" cxnId="{61A4291A-A096-467D-82F7-70BAF5024C84}">
      <dgm:prSet/>
      <dgm:spPr/>
      <dgm:t>
        <a:bodyPr/>
        <a:lstStyle/>
        <a:p>
          <a:endParaRPr lang="en-US"/>
        </a:p>
      </dgm:t>
    </dgm:pt>
    <dgm:pt modelId="{271D7D99-6E14-44E2-9FA1-8EC9D45BDEAC}" type="sibTrans" cxnId="{61A4291A-A096-467D-82F7-70BAF5024C84}">
      <dgm:prSet/>
      <dgm:spPr/>
      <dgm:t>
        <a:bodyPr/>
        <a:lstStyle/>
        <a:p>
          <a:endParaRPr lang="en-US"/>
        </a:p>
      </dgm:t>
    </dgm:pt>
    <dgm:pt modelId="{E0DC6740-3652-4AF2-A935-7C3CE244687A}">
      <dgm:prSet/>
      <dgm:spPr/>
      <dgm:t>
        <a:bodyPr/>
        <a:lstStyle/>
        <a:p>
          <a:r>
            <a:rPr lang="ru-RU" b="0" i="0"/>
            <a:t>поширення пліток, «обливання брудом», висміювання;</a:t>
          </a:r>
          <a:endParaRPr lang="en-US"/>
        </a:p>
      </dgm:t>
    </dgm:pt>
    <dgm:pt modelId="{697CF22C-7306-4CAA-A61B-8714231A84C3}" type="parTrans" cxnId="{E23EFFF1-B1A7-44FB-BCC2-5D7C4DD8CD46}">
      <dgm:prSet/>
      <dgm:spPr/>
      <dgm:t>
        <a:bodyPr/>
        <a:lstStyle/>
        <a:p>
          <a:endParaRPr lang="en-US"/>
        </a:p>
      </dgm:t>
    </dgm:pt>
    <dgm:pt modelId="{0C8F7F09-3825-4CD8-9A1F-C50BA5A45077}" type="sibTrans" cxnId="{E23EFFF1-B1A7-44FB-BCC2-5D7C4DD8CD46}">
      <dgm:prSet/>
      <dgm:spPr/>
      <dgm:t>
        <a:bodyPr/>
        <a:lstStyle/>
        <a:p>
          <a:endParaRPr lang="en-US"/>
        </a:p>
      </dgm:t>
    </dgm:pt>
    <dgm:pt modelId="{53551A66-1C2E-4431-8BD3-3F55AD5CB116}">
      <dgm:prSet/>
      <dgm:spPr/>
      <dgm:t>
        <a:bodyPr/>
        <a:lstStyle/>
        <a:p>
          <a:r>
            <a:rPr lang="ru-RU" b="0" i="0"/>
            <a:t>доноси керівництву, наклепи тощо.</a:t>
          </a:r>
          <a:endParaRPr lang="en-US"/>
        </a:p>
      </dgm:t>
    </dgm:pt>
    <dgm:pt modelId="{69A8F7E7-3FD4-4EE3-9201-91FA9CFC599F}" type="parTrans" cxnId="{C440A2AD-D84F-4D57-BE98-B76C62E5C955}">
      <dgm:prSet/>
      <dgm:spPr/>
      <dgm:t>
        <a:bodyPr/>
        <a:lstStyle/>
        <a:p>
          <a:endParaRPr lang="en-US"/>
        </a:p>
      </dgm:t>
    </dgm:pt>
    <dgm:pt modelId="{0B538B4A-82BD-49EA-97A6-368C429849A0}" type="sibTrans" cxnId="{C440A2AD-D84F-4D57-BE98-B76C62E5C955}">
      <dgm:prSet/>
      <dgm:spPr/>
      <dgm:t>
        <a:bodyPr/>
        <a:lstStyle/>
        <a:p>
          <a:endParaRPr lang="en-US"/>
        </a:p>
      </dgm:t>
    </dgm:pt>
    <dgm:pt modelId="{6150D828-DCC2-4457-AFA2-76A7D5F1CE3E}" type="pres">
      <dgm:prSet presAssocID="{73A1BF40-C1FC-489A-A809-AA57AC0F4FBE}" presName="hierChild1" presStyleCnt="0">
        <dgm:presLayoutVars>
          <dgm:chPref val="1"/>
          <dgm:dir/>
          <dgm:animOne val="branch"/>
          <dgm:animLvl val="lvl"/>
          <dgm:resizeHandles/>
        </dgm:presLayoutVars>
      </dgm:prSet>
      <dgm:spPr/>
      <dgm:t>
        <a:bodyPr/>
        <a:lstStyle/>
        <a:p>
          <a:endParaRPr lang="uk-UA"/>
        </a:p>
      </dgm:t>
    </dgm:pt>
    <dgm:pt modelId="{8D52DBA1-8FB3-45DC-AB75-C8A67D45C059}" type="pres">
      <dgm:prSet presAssocID="{9070168F-1D96-4842-81A8-4014149971C5}" presName="hierRoot1" presStyleCnt="0"/>
      <dgm:spPr/>
    </dgm:pt>
    <dgm:pt modelId="{FDB757FE-1410-42ED-B1BB-10C8F0BD284A}" type="pres">
      <dgm:prSet presAssocID="{9070168F-1D96-4842-81A8-4014149971C5}" presName="composite" presStyleCnt="0"/>
      <dgm:spPr/>
    </dgm:pt>
    <dgm:pt modelId="{30AA5363-020C-4C88-AAAE-F2506852B6D6}" type="pres">
      <dgm:prSet presAssocID="{9070168F-1D96-4842-81A8-4014149971C5}" presName="background" presStyleLbl="node0" presStyleIdx="0" presStyleCnt="4"/>
      <dgm:spPr/>
    </dgm:pt>
    <dgm:pt modelId="{F7FE840D-355D-4B26-A120-741A26CC2637}" type="pres">
      <dgm:prSet presAssocID="{9070168F-1D96-4842-81A8-4014149971C5}" presName="text" presStyleLbl="fgAcc0" presStyleIdx="0" presStyleCnt="4">
        <dgm:presLayoutVars>
          <dgm:chPref val="3"/>
        </dgm:presLayoutVars>
      </dgm:prSet>
      <dgm:spPr/>
      <dgm:t>
        <a:bodyPr/>
        <a:lstStyle/>
        <a:p>
          <a:endParaRPr lang="uk-UA"/>
        </a:p>
      </dgm:t>
    </dgm:pt>
    <dgm:pt modelId="{929DF184-797B-4D57-8560-CA8578FBC5F3}" type="pres">
      <dgm:prSet presAssocID="{9070168F-1D96-4842-81A8-4014149971C5}" presName="hierChild2" presStyleCnt="0"/>
      <dgm:spPr/>
    </dgm:pt>
    <dgm:pt modelId="{149092E5-F337-432B-B9B8-39CDB64ED477}" type="pres">
      <dgm:prSet presAssocID="{6F8425CD-8365-400D-A034-A0395976AD2B}" presName="hierRoot1" presStyleCnt="0"/>
      <dgm:spPr/>
    </dgm:pt>
    <dgm:pt modelId="{95130125-9ADC-4A44-BB20-4B4D74DE8933}" type="pres">
      <dgm:prSet presAssocID="{6F8425CD-8365-400D-A034-A0395976AD2B}" presName="composite" presStyleCnt="0"/>
      <dgm:spPr/>
    </dgm:pt>
    <dgm:pt modelId="{1C29D72B-5EF7-4849-8848-F643D193CD94}" type="pres">
      <dgm:prSet presAssocID="{6F8425CD-8365-400D-A034-A0395976AD2B}" presName="background" presStyleLbl="node0" presStyleIdx="1" presStyleCnt="4"/>
      <dgm:spPr/>
    </dgm:pt>
    <dgm:pt modelId="{94DAFF17-3BDB-4F5F-8388-18EF59978AB7}" type="pres">
      <dgm:prSet presAssocID="{6F8425CD-8365-400D-A034-A0395976AD2B}" presName="text" presStyleLbl="fgAcc0" presStyleIdx="1" presStyleCnt="4">
        <dgm:presLayoutVars>
          <dgm:chPref val="3"/>
        </dgm:presLayoutVars>
      </dgm:prSet>
      <dgm:spPr/>
      <dgm:t>
        <a:bodyPr/>
        <a:lstStyle/>
        <a:p>
          <a:endParaRPr lang="uk-UA"/>
        </a:p>
      </dgm:t>
    </dgm:pt>
    <dgm:pt modelId="{E11320CA-0678-4E24-9BC2-6EA16BD2CE82}" type="pres">
      <dgm:prSet presAssocID="{6F8425CD-8365-400D-A034-A0395976AD2B}" presName="hierChild2" presStyleCnt="0"/>
      <dgm:spPr/>
    </dgm:pt>
    <dgm:pt modelId="{2D5CAFC2-D84A-4DEF-8ADE-0C4C7DAD8FE9}" type="pres">
      <dgm:prSet presAssocID="{E0DC6740-3652-4AF2-A935-7C3CE244687A}" presName="hierRoot1" presStyleCnt="0"/>
      <dgm:spPr/>
    </dgm:pt>
    <dgm:pt modelId="{9568EB12-8D01-44CE-BF43-CE4C77160F6A}" type="pres">
      <dgm:prSet presAssocID="{E0DC6740-3652-4AF2-A935-7C3CE244687A}" presName="composite" presStyleCnt="0"/>
      <dgm:spPr/>
    </dgm:pt>
    <dgm:pt modelId="{C991F1CF-1985-4035-8784-762335DEFE57}" type="pres">
      <dgm:prSet presAssocID="{E0DC6740-3652-4AF2-A935-7C3CE244687A}" presName="background" presStyleLbl="node0" presStyleIdx="2" presStyleCnt="4"/>
      <dgm:spPr/>
    </dgm:pt>
    <dgm:pt modelId="{AB7A83DF-F868-4BDC-9E11-85889888E324}" type="pres">
      <dgm:prSet presAssocID="{E0DC6740-3652-4AF2-A935-7C3CE244687A}" presName="text" presStyleLbl="fgAcc0" presStyleIdx="2" presStyleCnt="4">
        <dgm:presLayoutVars>
          <dgm:chPref val="3"/>
        </dgm:presLayoutVars>
      </dgm:prSet>
      <dgm:spPr/>
      <dgm:t>
        <a:bodyPr/>
        <a:lstStyle/>
        <a:p>
          <a:endParaRPr lang="uk-UA"/>
        </a:p>
      </dgm:t>
    </dgm:pt>
    <dgm:pt modelId="{B67DBA4D-D060-41CE-A978-9F8D8548B664}" type="pres">
      <dgm:prSet presAssocID="{E0DC6740-3652-4AF2-A935-7C3CE244687A}" presName="hierChild2" presStyleCnt="0"/>
      <dgm:spPr/>
    </dgm:pt>
    <dgm:pt modelId="{0771ABB5-F81C-47C0-A317-E558C4FB426E}" type="pres">
      <dgm:prSet presAssocID="{53551A66-1C2E-4431-8BD3-3F55AD5CB116}" presName="hierRoot1" presStyleCnt="0"/>
      <dgm:spPr/>
    </dgm:pt>
    <dgm:pt modelId="{E3BD3AD2-9683-44C1-9DD3-81AE4D991A07}" type="pres">
      <dgm:prSet presAssocID="{53551A66-1C2E-4431-8BD3-3F55AD5CB116}" presName="composite" presStyleCnt="0"/>
      <dgm:spPr/>
    </dgm:pt>
    <dgm:pt modelId="{0F622420-8559-4F99-91AF-C2526DEE07B1}" type="pres">
      <dgm:prSet presAssocID="{53551A66-1C2E-4431-8BD3-3F55AD5CB116}" presName="background" presStyleLbl="node0" presStyleIdx="3" presStyleCnt="4"/>
      <dgm:spPr/>
    </dgm:pt>
    <dgm:pt modelId="{301D3224-54EB-4B57-A62E-9CCC76B156E8}" type="pres">
      <dgm:prSet presAssocID="{53551A66-1C2E-4431-8BD3-3F55AD5CB116}" presName="text" presStyleLbl="fgAcc0" presStyleIdx="3" presStyleCnt="4">
        <dgm:presLayoutVars>
          <dgm:chPref val="3"/>
        </dgm:presLayoutVars>
      </dgm:prSet>
      <dgm:spPr/>
      <dgm:t>
        <a:bodyPr/>
        <a:lstStyle/>
        <a:p>
          <a:endParaRPr lang="uk-UA"/>
        </a:p>
      </dgm:t>
    </dgm:pt>
    <dgm:pt modelId="{D8696431-4E04-4FA0-8762-A98F3CDA951D}" type="pres">
      <dgm:prSet presAssocID="{53551A66-1C2E-4431-8BD3-3F55AD5CB116}" presName="hierChild2" presStyleCnt="0"/>
      <dgm:spPr/>
    </dgm:pt>
  </dgm:ptLst>
  <dgm:cxnLst>
    <dgm:cxn modelId="{CD37D396-E561-4C34-A321-B6F88BED53EA}" type="presOf" srcId="{73A1BF40-C1FC-489A-A809-AA57AC0F4FBE}" destId="{6150D828-DCC2-4457-AFA2-76A7D5F1CE3E}" srcOrd="0" destOrd="0" presId="urn:microsoft.com/office/officeart/2005/8/layout/hierarchy1"/>
    <dgm:cxn modelId="{419CDA6A-7D33-489B-8EB7-3BE539475C29}" type="presOf" srcId="{6F8425CD-8365-400D-A034-A0395976AD2B}" destId="{94DAFF17-3BDB-4F5F-8388-18EF59978AB7}" srcOrd="0" destOrd="0" presId="urn:microsoft.com/office/officeart/2005/8/layout/hierarchy1"/>
    <dgm:cxn modelId="{E23EFFF1-B1A7-44FB-BCC2-5D7C4DD8CD46}" srcId="{73A1BF40-C1FC-489A-A809-AA57AC0F4FBE}" destId="{E0DC6740-3652-4AF2-A935-7C3CE244687A}" srcOrd="2" destOrd="0" parTransId="{697CF22C-7306-4CAA-A61B-8714231A84C3}" sibTransId="{0C8F7F09-3825-4CD8-9A1F-C50BA5A45077}"/>
    <dgm:cxn modelId="{C440A2AD-D84F-4D57-BE98-B76C62E5C955}" srcId="{73A1BF40-C1FC-489A-A809-AA57AC0F4FBE}" destId="{53551A66-1C2E-4431-8BD3-3F55AD5CB116}" srcOrd="3" destOrd="0" parTransId="{69A8F7E7-3FD4-4EE3-9201-91FA9CFC599F}" sibTransId="{0B538B4A-82BD-49EA-97A6-368C429849A0}"/>
    <dgm:cxn modelId="{946FCD1C-6AA0-45C0-A2DE-B61E177160A9}" srcId="{73A1BF40-C1FC-489A-A809-AA57AC0F4FBE}" destId="{9070168F-1D96-4842-81A8-4014149971C5}" srcOrd="0" destOrd="0" parTransId="{8130D4CC-163D-4D95-8E31-22C1C6124C4A}" sibTransId="{A563B103-C7C1-49B5-8D4C-18F744E7AC2B}"/>
    <dgm:cxn modelId="{3CB905A5-A395-4CEF-94AD-F714D3F713AD}" type="presOf" srcId="{E0DC6740-3652-4AF2-A935-7C3CE244687A}" destId="{AB7A83DF-F868-4BDC-9E11-85889888E324}" srcOrd="0" destOrd="0" presId="urn:microsoft.com/office/officeart/2005/8/layout/hierarchy1"/>
    <dgm:cxn modelId="{36CEA814-30E0-4EC1-9D8B-419503947AE2}" type="presOf" srcId="{53551A66-1C2E-4431-8BD3-3F55AD5CB116}" destId="{301D3224-54EB-4B57-A62E-9CCC76B156E8}" srcOrd="0" destOrd="0" presId="urn:microsoft.com/office/officeart/2005/8/layout/hierarchy1"/>
    <dgm:cxn modelId="{61A4291A-A096-467D-82F7-70BAF5024C84}" srcId="{73A1BF40-C1FC-489A-A809-AA57AC0F4FBE}" destId="{6F8425CD-8365-400D-A034-A0395976AD2B}" srcOrd="1" destOrd="0" parTransId="{9CDE5A0A-DF52-4A4C-840F-1DE848744D6E}" sibTransId="{271D7D99-6E14-44E2-9FA1-8EC9D45BDEAC}"/>
    <dgm:cxn modelId="{B5036045-53A5-42C9-8BA0-EBC98093B7B6}" type="presOf" srcId="{9070168F-1D96-4842-81A8-4014149971C5}" destId="{F7FE840D-355D-4B26-A120-741A26CC2637}" srcOrd="0" destOrd="0" presId="urn:microsoft.com/office/officeart/2005/8/layout/hierarchy1"/>
    <dgm:cxn modelId="{3768DDA3-F953-4045-B66B-47F44CF0E8A1}" type="presParOf" srcId="{6150D828-DCC2-4457-AFA2-76A7D5F1CE3E}" destId="{8D52DBA1-8FB3-45DC-AB75-C8A67D45C059}" srcOrd="0" destOrd="0" presId="urn:microsoft.com/office/officeart/2005/8/layout/hierarchy1"/>
    <dgm:cxn modelId="{3A5027DB-6EA8-438F-A579-93608F8D5E6E}" type="presParOf" srcId="{8D52DBA1-8FB3-45DC-AB75-C8A67D45C059}" destId="{FDB757FE-1410-42ED-B1BB-10C8F0BD284A}" srcOrd="0" destOrd="0" presId="urn:microsoft.com/office/officeart/2005/8/layout/hierarchy1"/>
    <dgm:cxn modelId="{FFC0ADA3-B186-4A4F-858E-B603883ECBF7}" type="presParOf" srcId="{FDB757FE-1410-42ED-B1BB-10C8F0BD284A}" destId="{30AA5363-020C-4C88-AAAE-F2506852B6D6}" srcOrd="0" destOrd="0" presId="urn:microsoft.com/office/officeart/2005/8/layout/hierarchy1"/>
    <dgm:cxn modelId="{2685623D-7471-4116-ABA0-0D2A0725ABA4}" type="presParOf" srcId="{FDB757FE-1410-42ED-B1BB-10C8F0BD284A}" destId="{F7FE840D-355D-4B26-A120-741A26CC2637}" srcOrd="1" destOrd="0" presId="urn:microsoft.com/office/officeart/2005/8/layout/hierarchy1"/>
    <dgm:cxn modelId="{74A604B4-089A-44CE-AFFD-9318E836B785}" type="presParOf" srcId="{8D52DBA1-8FB3-45DC-AB75-C8A67D45C059}" destId="{929DF184-797B-4D57-8560-CA8578FBC5F3}" srcOrd="1" destOrd="0" presId="urn:microsoft.com/office/officeart/2005/8/layout/hierarchy1"/>
    <dgm:cxn modelId="{000597CA-8406-422C-8A01-4AC9052E929B}" type="presParOf" srcId="{6150D828-DCC2-4457-AFA2-76A7D5F1CE3E}" destId="{149092E5-F337-432B-B9B8-39CDB64ED477}" srcOrd="1" destOrd="0" presId="urn:microsoft.com/office/officeart/2005/8/layout/hierarchy1"/>
    <dgm:cxn modelId="{3464721C-6A1A-45E5-B532-E44239EC35A9}" type="presParOf" srcId="{149092E5-F337-432B-B9B8-39CDB64ED477}" destId="{95130125-9ADC-4A44-BB20-4B4D74DE8933}" srcOrd="0" destOrd="0" presId="urn:microsoft.com/office/officeart/2005/8/layout/hierarchy1"/>
    <dgm:cxn modelId="{1E2C94CD-C9DE-41EA-BFA3-CCD1528F4C47}" type="presParOf" srcId="{95130125-9ADC-4A44-BB20-4B4D74DE8933}" destId="{1C29D72B-5EF7-4849-8848-F643D193CD94}" srcOrd="0" destOrd="0" presId="urn:microsoft.com/office/officeart/2005/8/layout/hierarchy1"/>
    <dgm:cxn modelId="{394FA8CF-34A6-4620-9E97-86849D7AF3CD}" type="presParOf" srcId="{95130125-9ADC-4A44-BB20-4B4D74DE8933}" destId="{94DAFF17-3BDB-4F5F-8388-18EF59978AB7}" srcOrd="1" destOrd="0" presId="urn:microsoft.com/office/officeart/2005/8/layout/hierarchy1"/>
    <dgm:cxn modelId="{6E8816DC-F719-4AC1-974D-B00A90FA12DE}" type="presParOf" srcId="{149092E5-F337-432B-B9B8-39CDB64ED477}" destId="{E11320CA-0678-4E24-9BC2-6EA16BD2CE82}" srcOrd="1" destOrd="0" presId="urn:microsoft.com/office/officeart/2005/8/layout/hierarchy1"/>
    <dgm:cxn modelId="{095915B5-76F8-4EA8-8674-1E1A841A537A}" type="presParOf" srcId="{6150D828-DCC2-4457-AFA2-76A7D5F1CE3E}" destId="{2D5CAFC2-D84A-4DEF-8ADE-0C4C7DAD8FE9}" srcOrd="2" destOrd="0" presId="urn:microsoft.com/office/officeart/2005/8/layout/hierarchy1"/>
    <dgm:cxn modelId="{94AF7DCD-278A-4402-B786-0631CCBDBF39}" type="presParOf" srcId="{2D5CAFC2-D84A-4DEF-8ADE-0C4C7DAD8FE9}" destId="{9568EB12-8D01-44CE-BF43-CE4C77160F6A}" srcOrd="0" destOrd="0" presId="urn:microsoft.com/office/officeart/2005/8/layout/hierarchy1"/>
    <dgm:cxn modelId="{1D725DE7-A16F-462E-9E6A-8989DDD7964F}" type="presParOf" srcId="{9568EB12-8D01-44CE-BF43-CE4C77160F6A}" destId="{C991F1CF-1985-4035-8784-762335DEFE57}" srcOrd="0" destOrd="0" presId="urn:microsoft.com/office/officeart/2005/8/layout/hierarchy1"/>
    <dgm:cxn modelId="{C0B325AB-777C-4D80-9EB9-FDF470553615}" type="presParOf" srcId="{9568EB12-8D01-44CE-BF43-CE4C77160F6A}" destId="{AB7A83DF-F868-4BDC-9E11-85889888E324}" srcOrd="1" destOrd="0" presId="urn:microsoft.com/office/officeart/2005/8/layout/hierarchy1"/>
    <dgm:cxn modelId="{2460072A-ED1D-4CED-B621-E72B644EFD5D}" type="presParOf" srcId="{2D5CAFC2-D84A-4DEF-8ADE-0C4C7DAD8FE9}" destId="{B67DBA4D-D060-41CE-A978-9F8D8548B664}" srcOrd="1" destOrd="0" presId="urn:microsoft.com/office/officeart/2005/8/layout/hierarchy1"/>
    <dgm:cxn modelId="{28D0BDCF-7BB2-4DC6-87E1-355C3A74EFA2}" type="presParOf" srcId="{6150D828-DCC2-4457-AFA2-76A7D5F1CE3E}" destId="{0771ABB5-F81C-47C0-A317-E558C4FB426E}" srcOrd="3" destOrd="0" presId="urn:microsoft.com/office/officeart/2005/8/layout/hierarchy1"/>
    <dgm:cxn modelId="{0267B0C7-A95A-47FD-9507-1AA9DB790728}" type="presParOf" srcId="{0771ABB5-F81C-47C0-A317-E558C4FB426E}" destId="{E3BD3AD2-9683-44C1-9DD3-81AE4D991A07}" srcOrd="0" destOrd="0" presId="urn:microsoft.com/office/officeart/2005/8/layout/hierarchy1"/>
    <dgm:cxn modelId="{DE5F04A4-B467-4C10-AE6B-37F4E22EEC8D}" type="presParOf" srcId="{E3BD3AD2-9683-44C1-9DD3-81AE4D991A07}" destId="{0F622420-8559-4F99-91AF-C2526DEE07B1}" srcOrd="0" destOrd="0" presId="urn:microsoft.com/office/officeart/2005/8/layout/hierarchy1"/>
    <dgm:cxn modelId="{DB7B96DD-55E3-4549-B502-A9411D74DB76}" type="presParOf" srcId="{E3BD3AD2-9683-44C1-9DD3-81AE4D991A07}" destId="{301D3224-54EB-4B57-A62E-9CCC76B156E8}" srcOrd="1" destOrd="0" presId="urn:microsoft.com/office/officeart/2005/8/layout/hierarchy1"/>
    <dgm:cxn modelId="{D173095E-DDB9-4CD6-B040-33BE55B0BF57}" type="presParOf" srcId="{0771ABB5-F81C-47C0-A317-E558C4FB426E}" destId="{D8696431-4E04-4FA0-8762-A98F3CDA951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544CD6-6B81-4623-A3D9-BACCF613F7CC}"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741D0918-3546-447A-B1D0-AAB0FFA0AA51}">
      <dgm:prSet/>
      <dgm:spPr/>
      <dgm:t>
        <a:bodyPr/>
        <a:lstStyle/>
        <a:p>
          <a:r>
            <a:rPr lang="en-US" b="0" i="0" dirty="0"/>
            <a:t>– </a:t>
          </a:r>
          <a:r>
            <a:rPr lang="en-US" b="0" i="0" dirty="0" err="1"/>
            <a:t>це</a:t>
          </a:r>
          <a:r>
            <a:rPr lang="en-US" b="0" i="0" dirty="0"/>
            <a:t> </a:t>
          </a:r>
          <a:r>
            <a:rPr lang="en-US" b="0" i="0" dirty="0" err="1"/>
            <a:t>небажана</a:t>
          </a:r>
          <a:r>
            <a:rPr lang="en-US" b="0" i="0" dirty="0"/>
            <a:t> </a:t>
          </a:r>
          <a:r>
            <a:rPr lang="en-US" b="0" i="0" dirty="0" err="1"/>
            <a:t>нав’язлива</a:t>
          </a:r>
          <a:r>
            <a:rPr lang="en-US" b="0" i="0" dirty="0"/>
            <a:t> </a:t>
          </a:r>
          <a:r>
            <a:rPr lang="en-US" b="0" i="0" dirty="0" err="1"/>
            <a:t>увага</a:t>
          </a:r>
          <a:r>
            <a:rPr lang="en-US" b="0" i="0" dirty="0"/>
            <a:t> </a:t>
          </a:r>
          <a:r>
            <a:rPr lang="en-US" b="0" i="0" dirty="0" err="1"/>
            <a:t>до</a:t>
          </a:r>
          <a:r>
            <a:rPr lang="en-US" b="0" i="0" dirty="0"/>
            <a:t> </a:t>
          </a:r>
          <a:r>
            <a:rPr lang="en-US" b="0" i="0" dirty="0" err="1"/>
            <a:t>однієї</a:t>
          </a:r>
          <a:r>
            <a:rPr lang="en-US" b="0" i="0" dirty="0"/>
            <a:t> </a:t>
          </a:r>
          <a:r>
            <a:rPr lang="en-US" b="0" i="0" dirty="0" err="1"/>
            <a:t>людини</a:t>
          </a:r>
          <a:r>
            <a:rPr lang="en-US" b="0" i="0" dirty="0"/>
            <a:t> </a:t>
          </a:r>
          <a:r>
            <a:rPr lang="en-US" b="0" i="0" dirty="0" err="1"/>
            <a:t>збоку</a:t>
          </a:r>
          <a:r>
            <a:rPr lang="en-US" b="0" i="0" dirty="0"/>
            <a:t> </a:t>
          </a:r>
          <a:r>
            <a:rPr lang="en-US" b="0" i="0" dirty="0" err="1"/>
            <a:t>іншої</a:t>
          </a:r>
          <a:r>
            <a:rPr lang="en-US" b="0" i="0" dirty="0"/>
            <a:t> </a:t>
          </a:r>
          <a:r>
            <a:rPr lang="en-US" b="0" i="0" dirty="0" err="1"/>
            <a:t>людини</a:t>
          </a:r>
          <a:r>
            <a:rPr lang="en-US" b="0" i="0" dirty="0"/>
            <a:t> </a:t>
          </a:r>
          <a:r>
            <a:rPr lang="en-US" b="0" i="0" dirty="0" err="1"/>
            <a:t>або</a:t>
          </a:r>
          <a:r>
            <a:rPr lang="en-US" b="0" i="0" dirty="0"/>
            <a:t> </a:t>
          </a:r>
          <a:r>
            <a:rPr lang="en-US" b="0" i="0" dirty="0" err="1"/>
            <a:t>групи</a:t>
          </a:r>
          <a:r>
            <a:rPr lang="en-US" b="0" i="0" dirty="0"/>
            <a:t> </a:t>
          </a:r>
          <a:r>
            <a:rPr lang="en-US" b="0" i="0" dirty="0" err="1"/>
            <a:t>людей</a:t>
          </a:r>
          <a:endParaRPr lang="en-US" dirty="0"/>
        </a:p>
      </dgm:t>
    </dgm:pt>
    <dgm:pt modelId="{6118F7EC-643C-4BD5-B683-9673923E8D9E}" type="parTrans" cxnId="{86E7DFE4-4926-4E6D-B9EB-DE82D7E3334F}">
      <dgm:prSet/>
      <dgm:spPr/>
      <dgm:t>
        <a:bodyPr/>
        <a:lstStyle/>
        <a:p>
          <a:endParaRPr lang="en-US"/>
        </a:p>
      </dgm:t>
    </dgm:pt>
    <dgm:pt modelId="{9B5D06CF-ADE5-429D-A7E4-BD84B62BFAA9}" type="sibTrans" cxnId="{86E7DFE4-4926-4E6D-B9EB-DE82D7E3334F}">
      <dgm:prSet/>
      <dgm:spPr/>
      <dgm:t>
        <a:bodyPr/>
        <a:lstStyle/>
        <a:p>
          <a:endParaRPr lang="en-US"/>
        </a:p>
      </dgm:t>
    </dgm:pt>
    <dgm:pt modelId="{31BB09E7-76DA-4A2F-92F7-92C2B955692D}">
      <dgm:prSet/>
      <dgm:spPr/>
      <dgm:t>
        <a:bodyPr/>
        <a:lstStyle/>
        <a:p>
          <a:r>
            <a:rPr lang="en-US" b="0" i="0" dirty="0" err="1"/>
            <a:t>Така</a:t>
          </a:r>
          <a:r>
            <a:rPr lang="en-US" b="0" i="0" dirty="0"/>
            <a:t> «</a:t>
          </a:r>
          <a:r>
            <a:rPr lang="en-US" b="0" i="0" dirty="0" err="1"/>
            <a:t>увага</a:t>
          </a:r>
          <a:r>
            <a:rPr lang="en-US" b="0" i="0" dirty="0"/>
            <a:t>» </a:t>
          </a:r>
          <a:r>
            <a:rPr lang="en-US" b="0" i="0" dirty="0" err="1"/>
            <a:t>розцінюється</a:t>
          </a:r>
          <a:r>
            <a:rPr lang="en-US" b="0" i="0" dirty="0"/>
            <a:t> </a:t>
          </a:r>
          <a:r>
            <a:rPr lang="en-US" b="0" i="0" dirty="0" err="1"/>
            <a:t>як</a:t>
          </a:r>
          <a:r>
            <a:rPr lang="en-US" b="0" i="0" dirty="0"/>
            <a:t> </a:t>
          </a:r>
          <a:r>
            <a:rPr lang="en-US" b="1" i="0" dirty="0" err="1"/>
            <a:t>форма</a:t>
          </a:r>
          <a:r>
            <a:rPr lang="en-US" b="1" i="0" dirty="0"/>
            <a:t> </a:t>
          </a:r>
          <a:r>
            <a:rPr lang="en-US" b="1" i="0" dirty="0" err="1"/>
            <a:t>домагання</a:t>
          </a:r>
          <a:r>
            <a:rPr lang="en-US" b="1" i="0" dirty="0"/>
            <a:t> і </a:t>
          </a:r>
          <a:r>
            <a:rPr lang="en-US" b="1" i="0" dirty="0" err="1"/>
            <a:t>залякування</a:t>
          </a:r>
          <a:r>
            <a:rPr lang="en-US" b="0" i="0" dirty="0"/>
            <a:t> </a:t>
          </a:r>
          <a:r>
            <a:rPr lang="en-US" b="0" i="0" dirty="0" err="1"/>
            <a:t>та</a:t>
          </a:r>
          <a:r>
            <a:rPr lang="en-US" b="0" i="0" dirty="0"/>
            <a:t> </a:t>
          </a:r>
          <a:r>
            <a:rPr lang="en-US" b="1" i="0" dirty="0" err="1"/>
            <a:t>виражається</a:t>
          </a:r>
          <a:r>
            <a:rPr lang="en-US" b="1" i="0" dirty="0"/>
            <a:t> в </a:t>
          </a:r>
          <a:r>
            <a:rPr lang="en-US" b="1" i="0" dirty="0" err="1"/>
            <a:t>переслідуванні</a:t>
          </a:r>
          <a:r>
            <a:rPr lang="en-US" b="1" i="0" dirty="0"/>
            <a:t> </a:t>
          </a:r>
          <a:r>
            <a:rPr lang="en-US" b="1" i="0" dirty="0" err="1"/>
            <a:t>жертви</a:t>
          </a:r>
          <a:r>
            <a:rPr lang="en-US" b="1" i="0" dirty="0"/>
            <a:t>, </a:t>
          </a:r>
          <a:r>
            <a:rPr lang="en-US" b="1" i="0" dirty="0" err="1"/>
            <a:t>стеженні</a:t>
          </a:r>
          <a:r>
            <a:rPr lang="en-US" b="1" i="0" dirty="0"/>
            <a:t> </a:t>
          </a:r>
          <a:r>
            <a:rPr lang="en-US" b="1" i="0" dirty="0" err="1"/>
            <a:t>за</a:t>
          </a:r>
          <a:r>
            <a:rPr lang="en-US" b="1" i="0" dirty="0"/>
            <a:t> </a:t>
          </a:r>
          <a:r>
            <a:rPr lang="en-US" b="1" i="0" dirty="0" err="1"/>
            <a:t>нею</a:t>
          </a:r>
          <a:endParaRPr lang="en-US" dirty="0"/>
        </a:p>
      </dgm:t>
    </dgm:pt>
    <dgm:pt modelId="{A51CB940-20F9-4AA2-AFCC-8C55CBAE91DF}" type="parTrans" cxnId="{5A3FAEC1-7E85-4651-B0E6-C0A8CE8F49FE}">
      <dgm:prSet/>
      <dgm:spPr/>
      <dgm:t>
        <a:bodyPr/>
        <a:lstStyle/>
        <a:p>
          <a:endParaRPr lang="en-US"/>
        </a:p>
      </dgm:t>
    </dgm:pt>
    <dgm:pt modelId="{D32C413A-8EC9-4709-AF2A-C9CB742EEA7A}" type="sibTrans" cxnId="{5A3FAEC1-7E85-4651-B0E6-C0A8CE8F49FE}">
      <dgm:prSet/>
      <dgm:spPr/>
      <dgm:t>
        <a:bodyPr/>
        <a:lstStyle/>
        <a:p>
          <a:endParaRPr lang="en-US"/>
        </a:p>
      </dgm:t>
    </dgm:pt>
    <dgm:pt modelId="{C02D535B-FC46-4FCF-AB2C-75FB9C3460E8}" type="pres">
      <dgm:prSet presAssocID="{F6544CD6-6B81-4623-A3D9-BACCF613F7CC}" presName="hierChild1" presStyleCnt="0">
        <dgm:presLayoutVars>
          <dgm:chPref val="1"/>
          <dgm:dir/>
          <dgm:animOne val="branch"/>
          <dgm:animLvl val="lvl"/>
          <dgm:resizeHandles/>
        </dgm:presLayoutVars>
      </dgm:prSet>
      <dgm:spPr/>
      <dgm:t>
        <a:bodyPr/>
        <a:lstStyle/>
        <a:p>
          <a:endParaRPr lang="uk-UA"/>
        </a:p>
      </dgm:t>
    </dgm:pt>
    <dgm:pt modelId="{0ADEFF41-6615-4AF2-B11E-CC529AA29214}" type="pres">
      <dgm:prSet presAssocID="{741D0918-3546-447A-B1D0-AAB0FFA0AA51}" presName="hierRoot1" presStyleCnt="0"/>
      <dgm:spPr/>
    </dgm:pt>
    <dgm:pt modelId="{AE1F3846-D3B0-45BD-B1E3-BDC21C9D49BF}" type="pres">
      <dgm:prSet presAssocID="{741D0918-3546-447A-B1D0-AAB0FFA0AA51}" presName="composite" presStyleCnt="0"/>
      <dgm:spPr/>
    </dgm:pt>
    <dgm:pt modelId="{24C1C453-D4AA-42CE-B42A-00A5E8E189B7}" type="pres">
      <dgm:prSet presAssocID="{741D0918-3546-447A-B1D0-AAB0FFA0AA51}" presName="background" presStyleLbl="node0" presStyleIdx="0" presStyleCnt="2"/>
      <dgm:spPr/>
    </dgm:pt>
    <dgm:pt modelId="{457E8EB2-8D1D-49DE-801F-D561184BF6B6}" type="pres">
      <dgm:prSet presAssocID="{741D0918-3546-447A-B1D0-AAB0FFA0AA51}" presName="text" presStyleLbl="fgAcc0" presStyleIdx="0" presStyleCnt="2">
        <dgm:presLayoutVars>
          <dgm:chPref val="3"/>
        </dgm:presLayoutVars>
      </dgm:prSet>
      <dgm:spPr/>
      <dgm:t>
        <a:bodyPr/>
        <a:lstStyle/>
        <a:p>
          <a:endParaRPr lang="uk-UA"/>
        </a:p>
      </dgm:t>
    </dgm:pt>
    <dgm:pt modelId="{1AE232A6-AC65-4583-ADC0-55E393E13578}" type="pres">
      <dgm:prSet presAssocID="{741D0918-3546-447A-B1D0-AAB0FFA0AA51}" presName="hierChild2" presStyleCnt="0"/>
      <dgm:spPr/>
    </dgm:pt>
    <dgm:pt modelId="{B733490B-7E96-472F-94C7-7C3984B1FC4E}" type="pres">
      <dgm:prSet presAssocID="{31BB09E7-76DA-4A2F-92F7-92C2B955692D}" presName="hierRoot1" presStyleCnt="0"/>
      <dgm:spPr/>
    </dgm:pt>
    <dgm:pt modelId="{F68E647C-926E-402D-9789-8E02913BA624}" type="pres">
      <dgm:prSet presAssocID="{31BB09E7-76DA-4A2F-92F7-92C2B955692D}" presName="composite" presStyleCnt="0"/>
      <dgm:spPr/>
    </dgm:pt>
    <dgm:pt modelId="{F6B971CF-A623-45E7-B5CC-045100533A77}" type="pres">
      <dgm:prSet presAssocID="{31BB09E7-76DA-4A2F-92F7-92C2B955692D}" presName="background" presStyleLbl="node0" presStyleIdx="1" presStyleCnt="2"/>
      <dgm:spPr/>
    </dgm:pt>
    <dgm:pt modelId="{C61186FF-2325-42C0-93AD-C4B059C1F42E}" type="pres">
      <dgm:prSet presAssocID="{31BB09E7-76DA-4A2F-92F7-92C2B955692D}" presName="text" presStyleLbl="fgAcc0" presStyleIdx="1" presStyleCnt="2">
        <dgm:presLayoutVars>
          <dgm:chPref val="3"/>
        </dgm:presLayoutVars>
      </dgm:prSet>
      <dgm:spPr/>
      <dgm:t>
        <a:bodyPr/>
        <a:lstStyle/>
        <a:p>
          <a:endParaRPr lang="uk-UA"/>
        </a:p>
      </dgm:t>
    </dgm:pt>
    <dgm:pt modelId="{6D8B2B48-984F-4D01-B001-D800305E3DF8}" type="pres">
      <dgm:prSet presAssocID="{31BB09E7-76DA-4A2F-92F7-92C2B955692D}" presName="hierChild2" presStyleCnt="0"/>
      <dgm:spPr/>
    </dgm:pt>
  </dgm:ptLst>
  <dgm:cxnLst>
    <dgm:cxn modelId="{5A3FAEC1-7E85-4651-B0E6-C0A8CE8F49FE}" srcId="{F6544CD6-6B81-4623-A3D9-BACCF613F7CC}" destId="{31BB09E7-76DA-4A2F-92F7-92C2B955692D}" srcOrd="1" destOrd="0" parTransId="{A51CB940-20F9-4AA2-AFCC-8C55CBAE91DF}" sibTransId="{D32C413A-8EC9-4709-AF2A-C9CB742EEA7A}"/>
    <dgm:cxn modelId="{47B37AC6-D3BF-4FC1-9606-4D6814938DA8}" type="presOf" srcId="{31BB09E7-76DA-4A2F-92F7-92C2B955692D}" destId="{C61186FF-2325-42C0-93AD-C4B059C1F42E}" srcOrd="0" destOrd="0" presId="urn:microsoft.com/office/officeart/2005/8/layout/hierarchy1"/>
    <dgm:cxn modelId="{DED01217-76CC-40B1-8903-7C696D2EB676}" type="presOf" srcId="{F6544CD6-6B81-4623-A3D9-BACCF613F7CC}" destId="{C02D535B-FC46-4FCF-AB2C-75FB9C3460E8}" srcOrd="0" destOrd="0" presId="urn:microsoft.com/office/officeart/2005/8/layout/hierarchy1"/>
    <dgm:cxn modelId="{9FDAC508-6FE3-41AD-BABA-7093DA4C07BF}" type="presOf" srcId="{741D0918-3546-447A-B1D0-AAB0FFA0AA51}" destId="{457E8EB2-8D1D-49DE-801F-D561184BF6B6}" srcOrd="0" destOrd="0" presId="urn:microsoft.com/office/officeart/2005/8/layout/hierarchy1"/>
    <dgm:cxn modelId="{86E7DFE4-4926-4E6D-B9EB-DE82D7E3334F}" srcId="{F6544CD6-6B81-4623-A3D9-BACCF613F7CC}" destId="{741D0918-3546-447A-B1D0-AAB0FFA0AA51}" srcOrd="0" destOrd="0" parTransId="{6118F7EC-643C-4BD5-B683-9673923E8D9E}" sibTransId="{9B5D06CF-ADE5-429D-A7E4-BD84B62BFAA9}"/>
    <dgm:cxn modelId="{A37B6D63-4D63-46E5-961E-3C11E67D8CC4}" type="presParOf" srcId="{C02D535B-FC46-4FCF-AB2C-75FB9C3460E8}" destId="{0ADEFF41-6615-4AF2-B11E-CC529AA29214}" srcOrd="0" destOrd="0" presId="urn:microsoft.com/office/officeart/2005/8/layout/hierarchy1"/>
    <dgm:cxn modelId="{43BA3E30-AAA3-4C9D-894E-F05EA20080AE}" type="presParOf" srcId="{0ADEFF41-6615-4AF2-B11E-CC529AA29214}" destId="{AE1F3846-D3B0-45BD-B1E3-BDC21C9D49BF}" srcOrd="0" destOrd="0" presId="urn:microsoft.com/office/officeart/2005/8/layout/hierarchy1"/>
    <dgm:cxn modelId="{12622C12-D4C7-4C85-AF32-7BAAAB2B63BD}" type="presParOf" srcId="{AE1F3846-D3B0-45BD-B1E3-BDC21C9D49BF}" destId="{24C1C453-D4AA-42CE-B42A-00A5E8E189B7}" srcOrd="0" destOrd="0" presId="urn:microsoft.com/office/officeart/2005/8/layout/hierarchy1"/>
    <dgm:cxn modelId="{E813E68D-1C28-4532-8D16-2200725D3EA7}" type="presParOf" srcId="{AE1F3846-D3B0-45BD-B1E3-BDC21C9D49BF}" destId="{457E8EB2-8D1D-49DE-801F-D561184BF6B6}" srcOrd="1" destOrd="0" presId="urn:microsoft.com/office/officeart/2005/8/layout/hierarchy1"/>
    <dgm:cxn modelId="{73CD4063-403B-411A-95A0-3E02AE07B79A}" type="presParOf" srcId="{0ADEFF41-6615-4AF2-B11E-CC529AA29214}" destId="{1AE232A6-AC65-4583-ADC0-55E393E13578}" srcOrd="1" destOrd="0" presId="urn:microsoft.com/office/officeart/2005/8/layout/hierarchy1"/>
    <dgm:cxn modelId="{0EFFFB75-97DD-447D-A754-C38B659BAD29}" type="presParOf" srcId="{C02D535B-FC46-4FCF-AB2C-75FB9C3460E8}" destId="{B733490B-7E96-472F-94C7-7C3984B1FC4E}" srcOrd="1" destOrd="0" presId="urn:microsoft.com/office/officeart/2005/8/layout/hierarchy1"/>
    <dgm:cxn modelId="{F24A1B05-9CDA-4604-A66B-4B6D74A58244}" type="presParOf" srcId="{B733490B-7E96-472F-94C7-7C3984B1FC4E}" destId="{F68E647C-926E-402D-9789-8E02913BA624}" srcOrd="0" destOrd="0" presId="urn:microsoft.com/office/officeart/2005/8/layout/hierarchy1"/>
    <dgm:cxn modelId="{DB534897-5D0C-4F0B-B5AB-1722B9D39723}" type="presParOf" srcId="{F68E647C-926E-402D-9789-8E02913BA624}" destId="{F6B971CF-A623-45E7-B5CC-045100533A77}" srcOrd="0" destOrd="0" presId="urn:microsoft.com/office/officeart/2005/8/layout/hierarchy1"/>
    <dgm:cxn modelId="{3D9D0308-17F2-4A4E-9AE5-3A14B57C2A13}" type="presParOf" srcId="{F68E647C-926E-402D-9789-8E02913BA624}" destId="{C61186FF-2325-42C0-93AD-C4B059C1F42E}" srcOrd="1" destOrd="0" presId="urn:microsoft.com/office/officeart/2005/8/layout/hierarchy1"/>
    <dgm:cxn modelId="{3629999E-7366-4F87-949F-D96FF6B0DC9D}" type="presParOf" srcId="{B733490B-7E96-472F-94C7-7C3984B1FC4E}" destId="{6D8B2B48-984F-4D01-B001-D800305E3D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11657A-8EB6-446B-A821-1E370D786E4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21FB086-C314-4F5B-80B2-BE2C04D1CAE1}">
      <dgm:prSet phldrT="[Text]"/>
      <dgm:spPr>
        <a:solidFill>
          <a:schemeClr val="tx2">
            <a:lumMod val="75000"/>
          </a:schemeClr>
        </a:solidFill>
      </dgm:spPr>
      <dgm:t>
        <a:bodyPr/>
        <a:lstStyle/>
        <a:p>
          <a:r>
            <a:rPr lang="uk-UA" dirty="0"/>
            <a:t>Мета тренінгової програми </a:t>
          </a:r>
          <a:endParaRPr lang="en-US" dirty="0"/>
        </a:p>
      </dgm:t>
    </dgm:pt>
    <dgm:pt modelId="{B50D4814-7EAF-4CF5-9BC7-E8637D2A6CB8}" type="parTrans" cxnId="{F4B5FF96-A190-4679-9180-C77735E98EC2}">
      <dgm:prSet/>
      <dgm:spPr/>
      <dgm:t>
        <a:bodyPr/>
        <a:lstStyle/>
        <a:p>
          <a:endParaRPr lang="en-US"/>
        </a:p>
      </dgm:t>
    </dgm:pt>
    <dgm:pt modelId="{A8FCFEB1-BD36-46F4-A6F3-89E4B258BF16}" type="sibTrans" cxnId="{F4B5FF96-A190-4679-9180-C77735E98EC2}">
      <dgm:prSet/>
      <dgm:spPr/>
      <dgm:t>
        <a:bodyPr/>
        <a:lstStyle/>
        <a:p>
          <a:endParaRPr lang="en-US"/>
        </a:p>
      </dgm:t>
    </dgm:pt>
    <dgm:pt modelId="{22FDD379-5C48-43D2-9252-8507179334D9}">
      <dgm:prSet phldrT="[Text]"/>
      <dgm:spPr>
        <a:solidFill>
          <a:schemeClr val="tx2">
            <a:lumMod val="75000"/>
          </a:schemeClr>
        </a:solidFill>
      </dgm:spPr>
      <dgm:t>
        <a:bodyPr/>
        <a:lstStyle/>
        <a:p>
          <a:r>
            <a:rPr lang="uk-UA" dirty="0"/>
            <a:t>Тривалість тренінгової програми</a:t>
          </a:r>
          <a:endParaRPr lang="en-US" dirty="0"/>
        </a:p>
      </dgm:t>
    </dgm:pt>
    <dgm:pt modelId="{560CEFA3-9575-4949-9571-037AF44D0AFE}" type="parTrans" cxnId="{045781D5-6242-4CB7-97F6-D908F99FF1B8}">
      <dgm:prSet/>
      <dgm:spPr/>
      <dgm:t>
        <a:bodyPr/>
        <a:lstStyle/>
        <a:p>
          <a:endParaRPr lang="en-US"/>
        </a:p>
      </dgm:t>
    </dgm:pt>
    <dgm:pt modelId="{21780CC4-BB6C-4E9A-B5DA-D67D228999D3}" type="sibTrans" cxnId="{045781D5-6242-4CB7-97F6-D908F99FF1B8}">
      <dgm:prSet/>
      <dgm:spPr/>
      <dgm:t>
        <a:bodyPr/>
        <a:lstStyle/>
        <a:p>
          <a:endParaRPr lang="en-US"/>
        </a:p>
      </dgm:t>
    </dgm:pt>
    <dgm:pt modelId="{F5096E18-EE55-43A1-93E5-8556FB3F48C8}">
      <dgm:prSet/>
      <dgm:spPr>
        <a:solidFill>
          <a:schemeClr val="bg1">
            <a:alpha val="90000"/>
          </a:schemeClr>
        </a:solidFill>
      </dgm:spPr>
      <dgm:t>
        <a:bodyPr/>
        <a:lstStyle/>
        <a:p>
          <a:r>
            <a:rPr lang="uk-UA" dirty="0"/>
            <a:t>Підвищити обізнаність, знання та навички з питань гендерної чутливості, зміцнити потенціал учасників з питань гендерної рівності та недискримінації </a:t>
          </a:r>
          <a:endParaRPr lang="en-US" dirty="0"/>
        </a:p>
      </dgm:t>
    </dgm:pt>
    <dgm:pt modelId="{F722CB0E-C028-416D-895A-B53C346E1493}" type="parTrans" cxnId="{F5F856A7-6030-466B-A923-866B2F8200AC}">
      <dgm:prSet/>
      <dgm:spPr/>
      <dgm:t>
        <a:bodyPr/>
        <a:lstStyle/>
        <a:p>
          <a:endParaRPr lang="en-US"/>
        </a:p>
      </dgm:t>
    </dgm:pt>
    <dgm:pt modelId="{77C1D1E1-552A-44BB-B1EA-6A15F5C08446}" type="sibTrans" cxnId="{F5F856A7-6030-466B-A923-866B2F8200AC}">
      <dgm:prSet/>
      <dgm:spPr/>
      <dgm:t>
        <a:bodyPr/>
        <a:lstStyle/>
        <a:p>
          <a:endParaRPr lang="en-US"/>
        </a:p>
      </dgm:t>
    </dgm:pt>
    <dgm:pt modelId="{D0CCE724-6283-4FA9-9EB8-B2381F381BCB}">
      <dgm:prSet/>
      <dgm:spPr/>
      <dgm:t>
        <a:bodyPr/>
        <a:lstStyle/>
        <a:p>
          <a:r>
            <a:rPr lang="uk-UA" dirty="0"/>
            <a:t>10 тренінгів (2 тренінги на місяць, </a:t>
          </a:r>
          <a:r>
            <a:rPr lang="aa-ET" dirty="0"/>
            <a:t>о</a:t>
          </a:r>
          <a:r>
            <a:rPr lang="en-US" dirty="0" err="1"/>
            <a:t>nline+offline</a:t>
          </a:r>
          <a:r>
            <a:rPr lang="en-US" dirty="0"/>
            <a:t>)</a:t>
          </a:r>
        </a:p>
      </dgm:t>
    </dgm:pt>
    <dgm:pt modelId="{4CD64512-5DC3-41F6-9745-E1DBB3B6906D}" type="parTrans" cxnId="{6096AB7A-6297-4073-BBE5-6F2768319459}">
      <dgm:prSet/>
      <dgm:spPr/>
      <dgm:t>
        <a:bodyPr/>
        <a:lstStyle/>
        <a:p>
          <a:endParaRPr lang="en-US"/>
        </a:p>
      </dgm:t>
    </dgm:pt>
    <dgm:pt modelId="{5042936E-9372-4153-8102-9FD1C3EC76E3}" type="sibTrans" cxnId="{6096AB7A-6297-4073-BBE5-6F2768319459}">
      <dgm:prSet/>
      <dgm:spPr/>
      <dgm:t>
        <a:bodyPr/>
        <a:lstStyle/>
        <a:p>
          <a:endParaRPr lang="en-US"/>
        </a:p>
      </dgm:t>
    </dgm:pt>
    <dgm:pt modelId="{EEF75F79-190C-44A8-90D4-C19770FC51AD}">
      <dgm:prSet/>
      <dgm:spPr>
        <a:solidFill>
          <a:schemeClr val="tx2">
            <a:lumMod val="75000"/>
          </a:schemeClr>
        </a:solidFill>
      </dgm:spPr>
      <dgm:t>
        <a:bodyPr/>
        <a:lstStyle/>
        <a:p>
          <a:r>
            <a:rPr lang="uk-UA" dirty="0"/>
            <a:t>Результати</a:t>
          </a:r>
          <a:endParaRPr lang="en-US" dirty="0"/>
        </a:p>
      </dgm:t>
    </dgm:pt>
    <dgm:pt modelId="{7BF8DD20-8B19-4D8C-838F-CFEB30508F32}" type="parTrans" cxnId="{EBEC30B7-5B45-4A11-87E5-9E27FF870681}">
      <dgm:prSet/>
      <dgm:spPr/>
      <dgm:t>
        <a:bodyPr/>
        <a:lstStyle/>
        <a:p>
          <a:endParaRPr lang="en-US"/>
        </a:p>
      </dgm:t>
    </dgm:pt>
    <dgm:pt modelId="{2656CA24-840E-4C55-94CF-C7F1F9D3778C}" type="sibTrans" cxnId="{EBEC30B7-5B45-4A11-87E5-9E27FF870681}">
      <dgm:prSet/>
      <dgm:spPr/>
      <dgm:t>
        <a:bodyPr/>
        <a:lstStyle/>
        <a:p>
          <a:endParaRPr lang="en-US"/>
        </a:p>
      </dgm:t>
    </dgm:pt>
    <dgm:pt modelId="{92D20B8B-4FD2-4EFD-9CB3-7324E3B0B481}">
      <dgm:prSet/>
      <dgm:spPr/>
      <dgm:t>
        <a:bodyPr/>
        <a:lstStyle/>
        <a:p>
          <a:r>
            <a:rPr lang="uk-UA" dirty="0"/>
            <a:t>Сертифікація учасників</a:t>
          </a:r>
          <a:endParaRPr lang="en-US" dirty="0"/>
        </a:p>
      </dgm:t>
    </dgm:pt>
    <dgm:pt modelId="{56EFC063-6BD8-49CB-8061-575DE53685CE}" type="parTrans" cxnId="{F860300A-F104-4959-BB62-48DC48E7D277}">
      <dgm:prSet/>
      <dgm:spPr/>
      <dgm:t>
        <a:bodyPr/>
        <a:lstStyle/>
        <a:p>
          <a:endParaRPr lang="en-US"/>
        </a:p>
      </dgm:t>
    </dgm:pt>
    <dgm:pt modelId="{8059C319-6C1C-47D5-9CFB-B1264E573B91}" type="sibTrans" cxnId="{F860300A-F104-4959-BB62-48DC48E7D277}">
      <dgm:prSet/>
      <dgm:spPr/>
      <dgm:t>
        <a:bodyPr/>
        <a:lstStyle/>
        <a:p>
          <a:endParaRPr lang="en-US"/>
        </a:p>
      </dgm:t>
    </dgm:pt>
    <dgm:pt modelId="{E9021841-C1A9-4B99-A1A8-6B14D1A59EDA}">
      <dgm:prSet/>
      <dgm:spPr/>
      <dgm:t>
        <a:bodyPr/>
        <a:lstStyle/>
        <a:p>
          <a:endParaRPr lang="en-US" dirty="0"/>
        </a:p>
      </dgm:t>
    </dgm:pt>
    <dgm:pt modelId="{F5C20C16-0249-486B-970B-D13DA9FD08B8}" type="parTrans" cxnId="{14A9F243-2A7D-4E9A-88BD-C82F0E9AD1EE}">
      <dgm:prSet/>
      <dgm:spPr/>
      <dgm:t>
        <a:bodyPr/>
        <a:lstStyle/>
        <a:p>
          <a:endParaRPr lang="en-US"/>
        </a:p>
      </dgm:t>
    </dgm:pt>
    <dgm:pt modelId="{DF5A087C-3C6B-43C4-A957-266BDCF96A3F}" type="sibTrans" cxnId="{14A9F243-2A7D-4E9A-88BD-C82F0E9AD1EE}">
      <dgm:prSet/>
      <dgm:spPr/>
      <dgm:t>
        <a:bodyPr/>
        <a:lstStyle/>
        <a:p>
          <a:endParaRPr lang="en-US"/>
        </a:p>
      </dgm:t>
    </dgm:pt>
    <dgm:pt modelId="{49791D61-73BA-4779-9BA6-796C10E476BC}">
      <dgm:prSet/>
      <dgm:spPr/>
      <dgm:t>
        <a:bodyPr/>
        <a:lstStyle/>
        <a:p>
          <a:r>
            <a:rPr lang="uk-UA" dirty="0"/>
            <a:t>Створення </a:t>
          </a:r>
          <a:r>
            <a:rPr lang="uk-UA" dirty="0" err="1"/>
            <a:t>дорадчо</a:t>
          </a:r>
          <a:r>
            <a:rPr lang="uk-UA" dirty="0"/>
            <a:t>-консультативного органу з питань рівних прав та можливостей для жінок та чоловіків</a:t>
          </a:r>
          <a:endParaRPr lang="en-US" dirty="0"/>
        </a:p>
      </dgm:t>
    </dgm:pt>
    <dgm:pt modelId="{B983A75A-FCD4-4791-AA94-AEB6593746F9}" type="parTrans" cxnId="{011A8686-4B54-4F59-AFF3-A0D48253BF95}">
      <dgm:prSet/>
      <dgm:spPr/>
      <dgm:t>
        <a:bodyPr/>
        <a:lstStyle/>
        <a:p>
          <a:endParaRPr lang="en-US"/>
        </a:p>
      </dgm:t>
    </dgm:pt>
    <dgm:pt modelId="{4D56B863-CC0A-4FB5-94EA-C8BF726596DD}" type="sibTrans" cxnId="{011A8686-4B54-4F59-AFF3-A0D48253BF95}">
      <dgm:prSet/>
      <dgm:spPr/>
      <dgm:t>
        <a:bodyPr/>
        <a:lstStyle/>
        <a:p>
          <a:endParaRPr lang="en-US"/>
        </a:p>
      </dgm:t>
    </dgm:pt>
    <dgm:pt modelId="{CA188DCC-CA73-4BE6-B24B-43A7FB6BED14}">
      <dgm:prSet/>
      <dgm:spPr/>
      <dgm:t>
        <a:bodyPr/>
        <a:lstStyle/>
        <a:p>
          <a:r>
            <a:rPr lang="uk-UA" dirty="0"/>
            <a:t>Формування та реалізація гендерної політики в Міністерстві енергетики України</a:t>
          </a:r>
          <a:endParaRPr lang="en-US" dirty="0"/>
        </a:p>
      </dgm:t>
    </dgm:pt>
    <dgm:pt modelId="{0190CA62-9F30-4FA2-A6D9-67B1F04F33F4}" type="parTrans" cxnId="{B47F179A-8919-4DE6-8514-EEB1314245A7}">
      <dgm:prSet/>
      <dgm:spPr/>
      <dgm:t>
        <a:bodyPr/>
        <a:lstStyle/>
        <a:p>
          <a:endParaRPr lang="en-US"/>
        </a:p>
      </dgm:t>
    </dgm:pt>
    <dgm:pt modelId="{74616724-D58F-4798-B711-FEF07E60EFD5}" type="sibTrans" cxnId="{B47F179A-8919-4DE6-8514-EEB1314245A7}">
      <dgm:prSet/>
      <dgm:spPr/>
      <dgm:t>
        <a:bodyPr/>
        <a:lstStyle/>
        <a:p>
          <a:endParaRPr lang="en-US"/>
        </a:p>
      </dgm:t>
    </dgm:pt>
    <dgm:pt modelId="{58DDB6BF-64D7-4E4A-9AE2-ACD1EB20B85F}">
      <dgm:prSet/>
      <dgm:spPr/>
      <dgm:t>
        <a:bodyPr/>
        <a:lstStyle/>
        <a:p>
          <a:r>
            <a:rPr lang="uk-UA" dirty="0"/>
            <a:t>Березень-липень 2023 р. </a:t>
          </a:r>
          <a:endParaRPr lang="en-US" dirty="0"/>
        </a:p>
      </dgm:t>
    </dgm:pt>
    <dgm:pt modelId="{91B9FC85-ACAC-4472-8D23-77220F5315F3}" type="parTrans" cxnId="{B8807325-5AF5-4A16-8938-C67AFE53D607}">
      <dgm:prSet/>
      <dgm:spPr/>
    </dgm:pt>
    <dgm:pt modelId="{A3C7CC1F-6951-4E14-BE7E-9C9B8692CFFF}" type="sibTrans" cxnId="{B8807325-5AF5-4A16-8938-C67AFE53D607}">
      <dgm:prSet/>
      <dgm:spPr/>
    </dgm:pt>
    <dgm:pt modelId="{08437D2F-A4CE-44D0-A67E-C60E8FFE58CD}" type="pres">
      <dgm:prSet presAssocID="{BD11657A-8EB6-446B-A821-1E370D786E4F}" presName="linear" presStyleCnt="0">
        <dgm:presLayoutVars>
          <dgm:dir/>
          <dgm:animLvl val="lvl"/>
          <dgm:resizeHandles val="exact"/>
        </dgm:presLayoutVars>
      </dgm:prSet>
      <dgm:spPr/>
      <dgm:t>
        <a:bodyPr/>
        <a:lstStyle/>
        <a:p>
          <a:endParaRPr lang="uk-UA"/>
        </a:p>
      </dgm:t>
    </dgm:pt>
    <dgm:pt modelId="{8CD039B8-C194-4AA0-B137-D6B651BF5AF4}" type="pres">
      <dgm:prSet presAssocID="{221FB086-C314-4F5B-80B2-BE2C04D1CAE1}" presName="parentLin" presStyleCnt="0"/>
      <dgm:spPr/>
    </dgm:pt>
    <dgm:pt modelId="{04592BD7-8D30-4A2C-8092-0F0EDCA1BDC2}" type="pres">
      <dgm:prSet presAssocID="{221FB086-C314-4F5B-80B2-BE2C04D1CAE1}" presName="parentLeftMargin" presStyleLbl="node1" presStyleIdx="0" presStyleCnt="3"/>
      <dgm:spPr/>
      <dgm:t>
        <a:bodyPr/>
        <a:lstStyle/>
        <a:p>
          <a:endParaRPr lang="uk-UA"/>
        </a:p>
      </dgm:t>
    </dgm:pt>
    <dgm:pt modelId="{E311EFDF-A51E-4F6F-BAC1-4C9C4B92990A}" type="pres">
      <dgm:prSet presAssocID="{221FB086-C314-4F5B-80B2-BE2C04D1CAE1}" presName="parentText" presStyleLbl="node1" presStyleIdx="0" presStyleCnt="3" custLinFactX="-32143" custLinFactNeighborX="-100000" custLinFactNeighborY="-70641">
        <dgm:presLayoutVars>
          <dgm:chMax val="0"/>
          <dgm:bulletEnabled val="1"/>
        </dgm:presLayoutVars>
      </dgm:prSet>
      <dgm:spPr/>
      <dgm:t>
        <a:bodyPr/>
        <a:lstStyle/>
        <a:p>
          <a:endParaRPr lang="uk-UA"/>
        </a:p>
      </dgm:t>
    </dgm:pt>
    <dgm:pt modelId="{1CF69D04-A463-4C60-82DD-A958EF7D427B}" type="pres">
      <dgm:prSet presAssocID="{221FB086-C314-4F5B-80B2-BE2C04D1CAE1}" presName="negativeSpace" presStyleCnt="0"/>
      <dgm:spPr/>
    </dgm:pt>
    <dgm:pt modelId="{FF930975-CBA3-4F65-B6C7-19073BF8F311}" type="pres">
      <dgm:prSet presAssocID="{221FB086-C314-4F5B-80B2-BE2C04D1CAE1}" presName="childText" presStyleLbl="conFgAcc1" presStyleIdx="0" presStyleCnt="3" custLinFactNeighborY="5135">
        <dgm:presLayoutVars>
          <dgm:bulletEnabled val="1"/>
        </dgm:presLayoutVars>
      </dgm:prSet>
      <dgm:spPr/>
      <dgm:t>
        <a:bodyPr/>
        <a:lstStyle/>
        <a:p>
          <a:endParaRPr lang="uk-UA"/>
        </a:p>
      </dgm:t>
    </dgm:pt>
    <dgm:pt modelId="{D6C9CC42-BFFF-49C4-A77F-D6134C42A100}" type="pres">
      <dgm:prSet presAssocID="{A8FCFEB1-BD36-46F4-A6F3-89E4B258BF16}" presName="spaceBetweenRectangles" presStyleCnt="0"/>
      <dgm:spPr/>
    </dgm:pt>
    <dgm:pt modelId="{52287C7E-4F6D-4B95-BAE3-36F1B32ED25C}" type="pres">
      <dgm:prSet presAssocID="{22FDD379-5C48-43D2-9252-8507179334D9}" presName="parentLin" presStyleCnt="0"/>
      <dgm:spPr/>
    </dgm:pt>
    <dgm:pt modelId="{569CB6EA-C2E1-4BCD-B6A5-8D9DEFBD15EC}" type="pres">
      <dgm:prSet presAssocID="{22FDD379-5C48-43D2-9252-8507179334D9}" presName="parentLeftMargin" presStyleLbl="node1" presStyleIdx="0" presStyleCnt="3"/>
      <dgm:spPr/>
      <dgm:t>
        <a:bodyPr/>
        <a:lstStyle/>
        <a:p>
          <a:endParaRPr lang="uk-UA"/>
        </a:p>
      </dgm:t>
    </dgm:pt>
    <dgm:pt modelId="{27B97E3C-6527-43B0-9A90-8D3975D35EC0}" type="pres">
      <dgm:prSet presAssocID="{22FDD379-5C48-43D2-9252-8507179334D9}" presName="parentText" presStyleLbl="node1" presStyleIdx="1" presStyleCnt="3" custLinFactX="-479" custLinFactNeighborX="-100000" custLinFactNeighborY="-18248">
        <dgm:presLayoutVars>
          <dgm:chMax val="0"/>
          <dgm:bulletEnabled val="1"/>
        </dgm:presLayoutVars>
      </dgm:prSet>
      <dgm:spPr/>
      <dgm:t>
        <a:bodyPr/>
        <a:lstStyle/>
        <a:p>
          <a:endParaRPr lang="uk-UA"/>
        </a:p>
      </dgm:t>
    </dgm:pt>
    <dgm:pt modelId="{DC7066F0-5B07-434C-ABE3-E0C1AA5EFE0A}" type="pres">
      <dgm:prSet presAssocID="{22FDD379-5C48-43D2-9252-8507179334D9}" presName="negativeSpace" presStyleCnt="0"/>
      <dgm:spPr/>
    </dgm:pt>
    <dgm:pt modelId="{3B0A1ADA-2CCC-49AD-9026-8967537C46E4}" type="pres">
      <dgm:prSet presAssocID="{22FDD379-5C48-43D2-9252-8507179334D9}" presName="childText" presStyleLbl="conFgAcc1" presStyleIdx="1" presStyleCnt="3" custScaleY="103177">
        <dgm:presLayoutVars>
          <dgm:bulletEnabled val="1"/>
        </dgm:presLayoutVars>
      </dgm:prSet>
      <dgm:spPr/>
      <dgm:t>
        <a:bodyPr/>
        <a:lstStyle/>
        <a:p>
          <a:endParaRPr lang="uk-UA"/>
        </a:p>
      </dgm:t>
    </dgm:pt>
    <dgm:pt modelId="{72055D1E-FB40-40E1-A210-56189DCE2375}" type="pres">
      <dgm:prSet presAssocID="{21780CC4-BB6C-4E9A-B5DA-D67D228999D3}" presName="spaceBetweenRectangles" presStyleCnt="0"/>
      <dgm:spPr/>
    </dgm:pt>
    <dgm:pt modelId="{B41AEAF4-5F98-4AB7-97E1-2CA2A10815B1}" type="pres">
      <dgm:prSet presAssocID="{EEF75F79-190C-44A8-90D4-C19770FC51AD}" presName="parentLin" presStyleCnt="0"/>
      <dgm:spPr/>
    </dgm:pt>
    <dgm:pt modelId="{79B3B0D6-0560-4A6C-8086-E3DB4979A8C8}" type="pres">
      <dgm:prSet presAssocID="{EEF75F79-190C-44A8-90D4-C19770FC51AD}" presName="parentLeftMargin" presStyleLbl="node1" presStyleIdx="1" presStyleCnt="3"/>
      <dgm:spPr/>
      <dgm:t>
        <a:bodyPr/>
        <a:lstStyle/>
        <a:p>
          <a:endParaRPr lang="uk-UA"/>
        </a:p>
      </dgm:t>
    </dgm:pt>
    <dgm:pt modelId="{FBBE95F4-4F84-488A-879D-CAAE050AF6B4}" type="pres">
      <dgm:prSet presAssocID="{EEF75F79-190C-44A8-90D4-C19770FC51AD}" presName="parentText" presStyleLbl="node1" presStyleIdx="2" presStyleCnt="3" custLinFactX="-976" custLinFactNeighborX="-100000" custLinFactNeighborY="-19438">
        <dgm:presLayoutVars>
          <dgm:chMax val="0"/>
          <dgm:bulletEnabled val="1"/>
        </dgm:presLayoutVars>
      </dgm:prSet>
      <dgm:spPr/>
      <dgm:t>
        <a:bodyPr/>
        <a:lstStyle/>
        <a:p>
          <a:endParaRPr lang="uk-UA"/>
        </a:p>
      </dgm:t>
    </dgm:pt>
    <dgm:pt modelId="{8562EEB3-5EC3-4D2C-BCC8-4ACEA13A3629}" type="pres">
      <dgm:prSet presAssocID="{EEF75F79-190C-44A8-90D4-C19770FC51AD}" presName="negativeSpace" presStyleCnt="0"/>
      <dgm:spPr/>
    </dgm:pt>
    <dgm:pt modelId="{E52CB969-E228-4AC9-820B-9EA184CEE174}" type="pres">
      <dgm:prSet presAssocID="{EEF75F79-190C-44A8-90D4-C19770FC51AD}" presName="childText" presStyleLbl="conFgAcc1" presStyleIdx="2" presStyleCnt="3">
        <dgm:presLayoutVars>
          <dgm:bulletEnabled val="1"/>
        </dgm:presLayoutVars>
      </dgm:prSet>
      <dgm:spPr/>
      <dgm:t>
        <a:bodyPr/>
        <a:lstStyle/>
        <a:p>
          <a:endParaRPr lang="uk-UA"/>
        </a:p>
      </dgm:t>
    </dgm:pt>
  </dgm:ptLst>
  <dgm:cxnLst>
    <dgm:cxn modelId="{F4B5FF96-A190-4679-9180-C77735E98EC2}" srcId="{BD11657A-8EB6-446B-A821-1E370D786E4F}" destId="{221FB086-C314-4F5B-80B2-BE2C04D1CAE1}" srcOrd="0" destOrd="0" parTransId="{B50D4814-7EAF-4CF5-9BC7-E8637D2A6CB8}" sibTransId="{A8FCFEB1-BD36-46F4-A6F3-89E4B258BF16}"/>
    <dgm:cxn modelId="{011A8686-4B54-4F59-AFF3-A0D48253BF95}" srcId="{EEF75F79-190C-44A8-90D4-C19770FC51AD}" destId="{49791D61-73BA-4779-9BA6-796C10E476BC}" srcOrd="1" destOrd="0" parTransId="{B983A75A-FCD4-4791-AA94-AEB6593746F9}" sibTransId="{4D56B863-CC0A-4FB5-94EA-C8BF726596DD}"/>
    <dgm:cxn modelId="{E80E5F93-1C13-4091-9558-2DBAF2E71EAE}" type="presOf" srcId="{D0CCE724-6283-4FA9-9EB8-B2381F381BCB}" destId="{3B0A1ADA-2CCC-49AD-9026-8967537C46E4}" srcOrd="0" destOrd="0" presId="urn:microsoft.com/office/officeart/2005/8/layout/list1"/>
    <dgm:cxn modelId="{B8807325-5AF5-4A16-8938-C67AFE53D607}" srcId="{22FDD379-5C48-43D2-9252-8507179334D9}" destId="{58DDB6BF-64D7-4E4A-9AE2-ACD1EB20B85F}" srcOrd="1" destOrd="0" parTransId="{91B9FC85-ACAC-4472-8D23-77220F5315F3}" sibTransId="{A3C7CC1F-6951-4E14-BE7E-9C9B8692CFFF}"/>
    <dgm:cxn modelId="{321F5F03-B647-4087-B917-849EB1133AF4}" type="presOf" srcId="{E9021841-C1A9-4B99-A1A8-6B14D1A59EDA}" destId="{E52CB969-E228-4AC9-820B-9EA184CEE174}" srcOrd="0" destOrd="3" presId="urn:microsoft.com/office/officeart/2005/8/layout/list1"/>
    <dgm:cxn modelId="{EBEC30B7-5B45-4A11-87E5-9E27FF870681}" srcId="{BD11657A-8EB6-446B-A821-1E370D786E4F}" destId="{EEF75F79-190C-44A8-90D4-C19770FC51AD}" srcOrd="2" destOrd="0" parTransId="{7BF8DD20-8B19-4D8C-838F-CFEB30508F32}" sibTransId="{2656CA24-840E-4C55-94CF-C7F1F9D3778C}"/>
    <dgm:cxn modelId="{14A9F243-2A7D-4E9A-88BD-C82F0E9AD1EE}" srcId="{EEF75F79-190C-44A8-90D4-C19770FC51AD}" destId="{E9021841-C1A9-4B99-A1A8-6B14D1A59EDA}" srcOrd="3" destOrd="0" parTransId="{F5C20C16-0249-486B-970B-D13DA9FD08B8}" sibTransId="{DF5A087C-3C6B-43C4-A957-266BDCF96A3F}"/>
    <dgm:cxn modelId="{045781D5-6242-4CB7-97F6-D908F99FF1B8}" srcId="{BD11657A-8EB6-446B-A821-1E370D786E4F}" destId="{22FDD379-5C48-43D2-9252-8507179334D9}" srcOrd="1" destOrd="0" parTransId="{560CEFA3-9575-4949-9571-037AF44D0AFE}" sibTransId="{21780CC4-BB6C-4E9A-B5DA-D67D228999D3}"/>
    <dgm:cxn modelId="{F5F856A7-6030-466B-A923-866B2F8200AC}" srcId="{221FB086-C314-4F5B-80B2-BE2C04D1CAE1}" destId="{F5096E18-EE55-43A1-93E5-8556FB3F48C8}" srcOrd="0" destOrd="0" parTransId="{F722CB0E-C028-416D-895A-B53C346E1493}" sibTransId="{77C1D1E1-552A-44BB-B1EA-6A15F5C08446}"/>
    <dgm:cxn modelId="{AAFFD6E5-E1E0-48D8-8FA0-15C1481959AB}" type="presOf" srcId="{49791D61-73BA-4779-9BA6-796C10E476BC}" destId="{E52CB969-E228-4AC9-820B-9EA184CEE174}" srcOrd="0" destOrd="1" presId="urn:microsoft.com/office/officeart/2005/8/layout/list1"/>
    <dgm:cxn modelId="{2FCEBE28-9A2D-48B8-8BAC-4ADED3A0897D}" type="presOf" srcId="{CA188DCC-CA73-4BE6-B24B-43A7FB6BED14}" destId="{E52CB969-E228-4AC9-820B-9EA184CEE174}" srcOrd="0" destOrd="2" presId="urn:microsoft.com/office/officeart/2005/8/layout/list1"/>
    <dgm:cxn modelId="{25BC72E6-2E5D-4A7A-AF10-189326D0FA47}" type="presOf" srcId="{221FB086-C314-4F5B-80B2-BE2C04D1CAE1}" destId="{E311EFDF-A51E-4F6F-BAC1-4C9C4B92990A}" srcOrd="1" destOrd="0" presId="urn:microsoft.com/office/officeart/2005/8/layout/list1"/>
    <dgm:cxn modelId="{E83CCC21-5512-4E8A-BB73-9BE3C15D3DD6}" type="presOf" srcId="{EEF75F79-190C-44A8-90D4-C19770FC51AD}" destId="{79B3B0D6-0560-4A6C-8086-E3DB4979A8C8}" srcOrd="0" destOrd="0" presId="urn:microsoft.com/office/officeart/2005/8/layout/list1"/>
    <dgm:cxn modelId="{BAF616EA-C72D-40E3-A68E-29C2B6421BB8}" type="presOf" srcId="{221FB086-C314-4F5B-80B2-BE2C04D1CAE1}" destId="{04592BD7-8D30-4A2C-8092-0F0EDCA1BDC2}" srcOrd="0" destOrd="0" presId="urn:microsoft.com/office/officeart/2005/8/layout/list1"/>
    <dgm:cxn modelId="{118057D9-A4D4-4A4B-BE6C-964C999267A0}" type="presOf" srcId="{22FDD379-5C48-43D2-9252-8507179334D9}" destId="{27B97E3C-6527-43B0-9A90-8D3975D35EC0}" srcOrd="1" destOrd="0" presId="urn:microsoft.com/office/officeart/2005/8/layout/list1"/>
    <dgm:cxn modelId="{F860300A-F104-4959-BB62-48DC48E7D277}" srcId="{EEF75F79-190C-44A8-90D4-C19770FC51AD}" destId="{92D20B8B-4FD2-4EFD-9CB3-7324E3B0B481}" srcOrd="0" destOrd="0" parTransId="{56EFC063-6BD8-49CB-8061-575DE53685CE}" sibTransId="{8059C319-6C1C-47D5-9CFB-B1264E573B91}"/>
    <dgm:cxn modelId="{E07954DC-A514-4D21-8C3A-A504553F758D}" type="presOf" srcId="{92D20B8B-4FD2-4EFD-9CB3-7324E3B0B481}" destId="{E52CB969-E228-4AC9-820B-9EA184CEE174}" srcOrd="0" destOrd="0" presId="urn:microsoft.com/office/officeart/2005/8/layout/list1"/>
    <dgm:cxn modelId="{FA42C1DE-8F41-4B60-BC6E-67DB58CEF0C9}" type="presOf" srcId="{22FDD379-5C48-43D2-9252-8507179334D9}" destId="{569CB6EA-C2E1-4BCD-B6A5-8D9DEFBD15EC}" srcOrd="0" destOrd="0" presId="urn:microsoft.com/office/officeart/2005/8/layout/list1"/>
    <dgm:cxn modelId="{0A0541E1-5087-4E1A-95B3-E2226588A1B8}" type="presOf" srcId="{58DDB6BF-64D7-4E4A-9AE2-ACD1EB20B85F}" destId="{3B0A1ADA-2CCC-49AD-9026-8967537C46E4}" srcOrd="0" destOrd="1" presId="urn:microsoft.com/office/officeart/2005/8/layout/list1"/>
    <dgm:cxn modelId="{B47F179A-8919-4DE6-8514-EEB1314245A7}" srcId="{EEF75F79-190C-44A8-90D4-C19770FC51AD}" destId="{CA188DCC-CA73-4BE6-B24B-43A7FB6BED14}" srcOrd="2" destOrd="0" parTransId="{0190CA62-9F30-4FA2-A6D9-67B1F04F33F4}" sibTransId="{74616724-D58F-4798-B711-FEF07E60EFD5}"/>
    <dgm:cxn modelId="{337D5CD8-C870-41A9-B666-315DC3875EC8}" type="presOf" srcId="{EEF75F79-190C-44A8-90D4-C19770FC51AD}" destId="{FBBE95F4-4F84-488A-879D-CAAE050AF6B4}" srcOrd="1" destOrd="0" presId="urn:microsoft.com/office/officeart/2005/8/layout/list1"/>
    <dgm:cxn modelId="{BE7BCF40-4057-4B7E-A379-23D0E372A428}" type="presOf" srcId="{BD11657A-8EB6-446B-A821-1E370D786E4F}" destId="{08437D2F-A4CE-44D0-A67E-C60E8FFE58CD}" srcOrd="0" destOrd="0" presId="urn:microsoft.com/office/officeart/2005/8/layout/list1"/>
    <dgm:cxn modelId="{6096AB7A-6297-4073-BBE5-6F2768319459}" srcId="{22FDD379-5C48-43D2-9252-8507179334D9}" destId="{D0CCE724-6283-4FA9-9EB8-B2381F381BCB}" srcOrd="0" destOrd="0" parTransId="{4CD64512-5DC3-41F6-9745-E1DBB3B6906D}" sibTransId="{5042936E-9372-4153-8102-9FD1C3EC76E3}"/>
    <dgm:cxn modelId="{71911265-67A1-435C-B53A-065B0C15E232}" type="presOf" srcId="{F5096E18-EE55-43A1-93E5-8556FB3F48C8}" destId="{FF930975-CBA3-4F65-B6C7-19073BF8F311}" srcOrd="0" destOrd="0" presId="urn:microsoft.com/office/officeart/2005/8/layout/list1"/>
    <dgm:cxn modelId="{2A161F58-FA45-4CBF-A086-D2C9E0A3F5FA}" type="presParOf" srcId="{08437D2F-A4CE-44D0-A67E-C60E8FFE58CD}" destId="{8CD039B8-C194-4AA0-B137-D6B651BF5AF4}" srcOrd="0" destOrd="0" presId="urn:microsoft.com/office/officeart/2005/8/layout/list1"/>
    <dgm:cxn modelId="{293B2F4C-446D-4ACA-9377-E50D650B58EA}" type="presParOf" srcId="{8CD039B8-C194-4AA0-B137-D6B651BF5AF4}" destId="{04592BD7-8D30-4A2C-8092-0F0EDCA1BDC2}" srcOrd="0" destOrd="0" presId="urn:microsoft.com/office/officeart/2005/8/layout/list1"/>
    <dgm:cxn modelId="{044C93BD-1D96-400D-8E66-33FEBF7CFF64}" type="presParOf" srcId="{8CD039B8-C194-4AA0-B137-D6B651BF5AF4}" destId="{E311EFDF-A51E-4F6F-BAC1-4C9C4B92990A}" srcOrd="1" destOrd="0" presId="urn:microsoft.com/office/officeart/2005/8/layout/list1"/>
    <dgm:cxn modelId="{DAE66EDC-7160-4441-86C5-E1444912170B}" type="presParOf" srcId="{08437D2F-A4CE-44D0-A67E-C60E8FFE58CD}" destId="{1CF69D04-A463-4C60-82DD-A958EF7D427B}" srcOrd="1" destOrd="0" presId="urn:microsoft.com/office/officeart/2005/8/layout/list1"/>
    <dgm:cxn modelId="{21748962-9281-4E3D-BA5A-FB27205FFB74}" type="presParOf" srcId="{08437D2F-A4CE-44D0-A67E-C60E8FFE58CD}" destId="{FF930975-CBA3-4F65-B6C7-19073BF8F311}" srcOrd="2" destOrd="0" presId="urn:microsoft.com/office/officeart/2005/8/layout/list1"/>
    <dgm:cxn modelId="{1D55DE66-63C0-4CE7-A428-449C4023C613}" type="presParOf" srcId="{08437D2F-A4CE-44D0-A67E-C60E8FFE58CD}" destId="{D6C9CC42-BFFF-49C4-A77F-D6134C42A100}" srcOrd="3" destOrd="0" presId="urn:microsoft.com/office/officeart/2005/8/layout/list1"/>
    <dgm:cxn modelId="{B99D41B4-F840-4E42-BBD0-DFF6135B840E}" type="presParOf" srcId="{08437D2F-A4CE-44D0-A67E-C60E8FFE58CD}" destId="{52287C7E-4F6D-4B95-BAE3-36F1B32ED25C}" srcOrd="4" destOrd="0" presId="urn:microsoft.com/office/officeart/2005/8/layout/list1"/>
    <dgm:cxn modelId="{7DD54B49-ED18-47D4-AB45-C80B8606C745}" type="presParOf" srcId="{52287C7E-4F6D-4B95-BAE3-36F1B32ED25C}" destId="{569CB6EA-C2E1-4BCD-B6A5-8D9DEFBD15EC}" srcOrd="0" destOrd="0" presId="urn:microsoft.com/office/officeart/2005/8/layout/list1"/>
    <dgm:cxn modelId="{FEC5ED66-8081-43CC-B8BF-403D56A7CD59}" type="presParOf" srcId="{52287C7E-4F6D-4B95-BAE3-36F1B32ED25C}" destId="{27B97E3C-6527-43B0-9A90-8D3975D35EC0}" srcOrd="1" destOrd="0" presId="urn:microsoft.com/office/officeart/2005/8/layout/list1"/>
    <dgm:cxn modelId="{BAB91D36-C367-4420-8E22-5FF917EDFDDF}" type="presParOf" srcId="{08437D2F-A4CE-44D0-A67E-C60E8FFE58CD}" destId="{DC7066F0-5B07-434C-ABE3-E0C1AA5EFE0A}" srcOrd="5" destOrd="0" presId="urn:microsoft.com/office/officeart/2005/8/layout/list1"/>
    <dgm:cxn modelId="{72D742C4-AC06-4417-9637-94E8DEED17DF}" type="presParOf" srcId="{08437D2F-A4CE-44D0-A67E-C60E8FFE58CD}" destId="{3B0A1ADA-2CCC-49AD-9026-8967537C46E4}" srcOrd="6" destOrd="0" presId="urn:microsoft.com/office/officeart/2005/8/layout/list1"/>
    <dgm:cxn modelId="{D2AF0F46-EFD2-4799-9752-DC79AAFC5D6A}" type="presParOf" srcId="{08437D2F-A4CE-44D0-A67E-C60E8FFE58CD}" destId="{72055D1E-FB40-40E1-A210-56189DCE2375}" srcOrd="7" destOrd="0" presId="urn:microsoft.com/office/officeart/2005/8/layout/list1"/>
    <dgm:cxn modelId="{7D03AE6A-D63A-415B-AB99-483C01D6C907}" type="presParOf" srcId="{08437D2F-A4CE-44D0-A67E-C60E8FFE58CD}" destId="{B41AEAF4-5F98-4AB7-97E1-2CA2A10815B1}" srcOrd="8" destOrd="0" presId="urn:microsoft.com/office/officeart/2005/8/layout/list1"/>
    <dgm:cxn modelId="{CB12E24D-667D-449F-89C3-AFDF5D360E3A}" type="presParOf" srcId="{B41AEAF4-5F98-4AB7-97E1-2CA2A10815B1}" destId="{79B3B0D6-0560-4A6C-8086-E3DB4979A8C8}" srcOrd="0" destOrd="0" presId="urn:microsoft.com/office/officeart/2005/8/layout/list1"/>
    <dgm:cxn modelId="{84C23771-649C-41E6-9A71-1EE73067CB8C}" type="presParOf" srcId="{B41AEAF4-5F98-4AB7-97E1-2CA2A10815B1}" destId="{FBBE95F4-4F84-488A-879D-CAAE050AF6B4}" srcOrd="1" destOrd="0" presId="urn:microsoft.com/office/officeart/2005/8/layout/list1"/>
    <dgm:cxn modelId="{F312BF06-76BE-455B-B8B9-0BD430BCFEA6}" type="presParOf" srcId="{08437D2F-A4CE-44D0-A67E-C60E8FFE58CD}" destId="{8562EEB3-5EC3-4D2C-BCC8-4ACEA13A3629}" srcOrd="9" destOrd="0" presId="urn:microsoft.com/office/officeart/2005/8/layout/list1"/>
    <dgm:cxn modelId="{7E765766-9307-4B45-829C-74188C3D70B3}" type="presParOf" srcId="{08437D2F-A4CE-44D0-A67E-C60E8FFE58CD}" destId="{E52CB969-E228-4AC9-820B-9EA184CEE17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7A22F5-870E-4849-BBD4-18B9D48BBBCA}" type="doc">
      <dgm:prSet loTypeId="urn:microsoft.com/office/officeart/2005/8/layout/pyramid3" loCatId="pyramid" qsTypeId="urn:microsoft.com/office/officeart/2005/8/quickstyle/simple1" qsCatId="simple" csTypeId="urn:microsoft.com/office/officeart/2005/8/colors/accent1_3" csCatId="accent1" phldr="1"/>
      <dgm:spPr/>
    </dgm:pt>
    <dgm:pt modelId="{A7CA57EE-19E4-43BD-9927-21FB1C3B321D}">
      <dgm:prSet phldrT="[Text]" custT="1"/>
      <dgm:spPr>
        <a:xfrm rot="10800000">
          <a:off x="0" y="8388"/>
          <a:ext cx="4634233" cy="1074027"/>
        </a:xfrm>
        <a:solidFill>
          <a:schemeClr val="accent5">
            <a:lumMod val="75000"/>
          </a:schemeClr>
        </a:solidFill>
        <a:ln w="25400" cap="flat" cmpd="sng" algn="ctr">
          <a:solidFill>
            <a:srgbClr val="FFFFFF">
              <a:hueOff val="0"/>
              <a:satOff val="0"/>
              <a:lumOff val="0"/>
              <a:alphaOff val="0"/>
            </a:srgbClr>
          </a:solidFill>
          <a:prstDash val="solid"/>
        </a:ln>
        <a:effectLst/>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100" dirty="0">
            <a:solidFill>
              <a:srgbClr val="FFFFFF"/>
            </a:solidFill>
            <a:latin typeface="Arial" panose="020B0604020202020204" pitchFamily="34" charset="0"/>
            <a:ea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uk-UA" sz="1400" dirty="0">
              <a:solidFill>
                <a:srgbClr val="FFFFFF"/>
              </a:solidFill>
              <a:latin typeface="Arial" panose="020B0604020202020204" pitchFamily="34" charset="0"/>
              <a:ea typeface="+mn-ea"/>
              <a:cs typeface="Times New Roman" panose="02020603050405020304" pitchFamily="18" charset="0"/>
            </a:rPr>
            <a:t>Підвищення рівня обізнаності з питань гендерної рівності </a:t>
          </a:r>
          <a:r>
            <a:rPr lang="en-US" sz="1400" dirty="0">
              <a:solidFill>
                <a:srgbClr val="FFFFFF"/>
              </a:solidFill>
              <a:latin typeface="Arial" panose="020B0604020202020204" pitchFamily="34" charset="0"/>
              <a:ea typeface="+mn-ea"/>
              <a:cs typeface="Times New Roman" panose="02020603050405020304" pitchFamily="18" charset="0"/>
            </a:rPr>
            <a:t> </a:t>
          </a:r>
        </a:p>
      </dgm:t>
    </dgm:pt>
    <dgm:pt modelId="{BBE13803-7E00-46BE-AD58-8BFF22CB2785}" type="parTrans" cxnId="{54B0F93D-7E31-4E47-B845-A45667BC2915}">
      <dgm:prSet/>
      <dgm:spPr/>
      <dgm:t>
        <a:bodyPr/>
        <a:lstStyle/>
        <a:p>
          <a:endParaRPr lang="en-US"/>
        </a:p>
      </dgm:t>
    </dgm:pt>
    <dgm:pt modelId="{1E71890C-1D77-475F-9BD0-968E61F6B0B0}" type="sibTrans" cxnId="{54B0F93D-7E31-4E47-B845-A45667BC2915}">
      <dgm:prSet/>
      <dgm:spPr/>
      <dgm:t>
        <a:bodyPr/>
        <a:lstStyle/>
        <a:p>
          <a:endParaRPr lang="en-US"/>
        </a:p>
      </dgm:t>
    </dgm:pt>
    <dgm:pt modelId="{BB1D674A-B503-426C-A5DF-073770BA830E}">
      <dgm:prSet custT="1"/>
      <dgm:spPr>
        <a:xfrm rot="10800000">
          <a:off x="579279" y="1074027"/>
          <a:ext cx="3475674" cy="1074027"/>
        </a:xfrm>
        <a:solidFill>
          <a:schemeClr val="accent2">
            <a:lumMod val="75000"/>
          </a:schemeClr>
        </a:solidFill>
        <a:ln w="25400" cap="flat" cmpd="sng" algn="ctr">
          <a:solidFill>
            <a:srgbClr val="FFFFFF">
              <a:hueOff val="0"/>
              <a:satOff val="0"/>
              <a:lumOff val="0"/>
              <a:alphaOff val="0"/>
            </a:srgbClr>
          </a:solidFill>
          <a:prstDash val="solid"/>
        </a:ln>
        <a:effectLst/>
      </dgm:spPr>
      <dgm:t>
        <a:bodyPr/>
        <a:lstStyle/>
        <a:p>
          <a:pPr>
            <a:buClrTx/>
            <a:buSzTx/>
            <a:buFontTx/>
            <a:buNone/>
          </a:pPr>
          <a:r>
            <a:rPr lang="uk-UA" sz="1400" i="0" dirty="0">
              <a:solidFill>
                <a:srgbClr val="FFFFFF"/>
              </a:solidFill>
              <a:latin typeface="Arial" panose="020B0604020202020204" pitchFamily="34" charset="0"/>
              <a:ea typeface="+mn-ea"/>
              <a:cs typeface="Times New Roman" panose="02020603050405020304" pitchFamily="18" charset="0"/>
            </a:rPr>
            <a:t>Розуміння основних проблем, ідентифікація </a:t>
          </a:r>
        </a:p>
      </dgm:t>
    </dgm:pt>
    <dgm:pt modelId="{40FC85C0-D2B5-4D72-A399-BCF02BFF6414}" type="parTrans" cxnId="{542934DD-4BB1-462B-A0DB-FC19F58DF096}">
      <dgm:prSet/>
      <dgm:spPr/>
      <dgm:t>
        <a:bodyPr/>
        <a:lstStyle/>
        <a:p>
          <a:endParaRPr lang="en-US"/>
        </a:p>
      </dgm:t>
    </dgm:pt>
    <dgm:pt modelId="{CE70C892-BCDC-4ACE-AA44-7494A1837805}" type="sibTrans" cxnId="{542934DD-4BB1-462B-A0DB-FC19F58DF096}">
      <dgm:prSet/>
      <dgm:spPr/>
      <dgm:t>
        <a:bodyPr/>
        <a:lstStyle/>
        <a:p>
          <a:endParaRPr lang="en-US"/>
        </a:p>
      </dgm:t>
    </dgm:pt>
    <dgm:pt modelId="{A1006C30-8E4C-48E9-B762-349DF507602D}">
      <dgm:prSet custT="1"/>
      <dgm:spPr>
        <a:xfrm rot="10800000">
          <a:off x="1158558" y="2148054"/>
          <a:ext cx="2317116" cy="1074027"/>
        </a:xfrm>
        <a:solidFill>
          <a:srgbClr val="00B050"/>
        </a:solidFill>
        <a:ln w="25400" cap="flat" cmpd="sng" algn="ctr">
          <a:solidFill>
            <a:srgbClr val="FFFFFF">
              <a:hueOff val="0"/>
              <a:satOff val="0"/>
              <a:lumOff val="0"/>
              <a:alphaOff val="0"/>
            </a:srgbClr>
          </a:solidFill>
          <a:prstDash val="solid"/>
        </a:ln>
        <a:effectLst/>
      </dgm:spPr>
      <dgm:t>
        <a:bodyPr/>
        <a:lstStyle/>
        <a:p>
          <a:pPr>
            <a:buNone/>
          </a:pPr>
          <a:r>
            <a:rPr lang="uk-UA" sz="1400" i="0" dirty="0">
              <a:solidFill>
                <a:srgbClr val="FFFFFF"/>
              </a:solidFill>
              <a:latin typeface="Arial" panose="020B0604020202020204" pitchFamily="34" charset="0"/>
              <a:ea typeface="+mn-ea"/>
              <a:cs typeface="Arial" panose="020B0604020202020204" pitchFamily="34" charset="0"/>
            </a:rPr>
            <a:t>Набуття навичок та </a:t>
          </a:r>
        </a:p>
        <a:p>
          <a:pPr>
            <a:buNone/>
          </a:pPr>
          <a:r>
            <a:rPr lang="uk-UA" sz="1400" i="0" dirty="0">
              <a:solidFill>
                <a:srgbClr val="FFFFFF"/>
              </a:solidFill>
              <a:latin typeface="Arial" panose="020B0604020202020204" pitchFamily="34" charset="0"/>
              <a:ea typeface="+mn-ea"/>
              <a:cs typeface="Arial" panose="020B0604020202020204" pitchFamily="34" charset="0"/>
            </a:rPr>
            <a:t>кваліфікацій</a:t>
          </a:r>
        </a:p>
      </dgm:t>
    </dgm:pt>
    <dgm:pt modelId="{B4E3C962-11CF-48F5-99C7-64E18FC0DD20}" type="parTrans" cxnId="{606E6F29-93FE-4D95-A017-95975EC680D2}">
      <dgm:prSet/>
      <dgm:spPr/>
      <dgm:t>
        <a:bodyPr/>
        <a:lstStyle/>
        <a:p>
          <a:endParaRPr lang="en-US"/>
        </a:p>
      </dgm:t>
    </dgm:pt>
    <dgm:pt modelId="{100B5000-E4DF-4B83-B3A7-626DC1829A07}" type="sibTrans" cxnId="{606E6F29-93FE-4D95-A017-95975EC680D2}">
      <dgm:prSet/>
      <dgm:spPr/>
      <dgm:t>
        <a:bodyPr/>
        <a:lstStyle/>
        <a:p>
          <a:endParaRPr lang="en-US"/>
        </a:p>
      </dgm:t>
    </dgm:pt>
    <dgm:pt modelId="{B7E57748-ABF9-4367-A2C6-D7AD8A789EBA}" type="pres">
      <dgm:prSet presAssocID="{A47A22F5-870E-4849-BBD4-18B9D48BBBCA}" presName="Name0" presStyleCnt="0">
        <dgm:presLayoutVars>
          <dgm:dir/>
          <dgm:animLvl val="lvl"/>
          <dgm:resizeHandles val="exact"/>
        </dgm:presLayoutVars>
      </dgm:prSet>
      <dgm:spPr/>
    </dgm:pt>
    <dgm:pt modelId="{B2F2637B-078D-4BA0-90EC-BCF8900209BC}" type="pres">
      <dgm:prSet presAssocID="{A7CA57EE-19E4-43BD-9927-21FB1C3B321D}" presName="Name8" presStyleCnt="0"/>
      <dgm:spPr/>
    </dgm:pt>
    <dgm:pt modelId="{985AFA64-B97D-4F63-881F-963B330B3368}" type="pres">
      <dgm:prSet presAssocID="{A7CA57EE-19E4-43BD-9927-21FB1C3B321D}" presName="level" presStyleLbl="node1" presStyleIdx="0" presStyleCnt="3" custScaleY="35378" custLinFactNeighborX="3288" custLinFactNeighborY="-1614">
        <dgm:presLayoutVars>
          <dgm:chMax val="1"/>
          <dgm:bulletEnabled val="1"/>
        </dgm:presLayoutVars>
      </dgm:prSet>
      <dgm:spPr/>
      <dgm:t>
        <a:bodyPr/>
        <a:lstStyle/>
        <a:p>
          <a:endParaRPr lang="uk-UA"/>
        </a:p>
      </dgm:t>
    </dgm:pt>
    <dgm:pt modelId="{EA900FCB-F575-4026-9F1E-39B8E2EAED1A}" type="pres">
      <dgm:prSet presAssocID="{A7CA57EE-19E4-43BD-9927-21FB1C3B321D}" presName="levelTx" presStyleLbl="revTx" presStyleIdx="0" presStyleCnt="0">
        <dgm:presLayoutVars>
          <dgm:chMax val="1"/>
          <dgm:bulletEnabled val="1"/>
        </dgm:presLayoutVars>
      </dgm:prSet>
      <dgm:spPr/>
      <dgm:t>
        <a:bodyPr/>
        <a:lstStyle/>
        <a:p>
          <a:endParaRPr lang="uk-UA"/>
        </a:p>
      </dgm:t>
    </dgm:pt>
    <dgm:pt modelId="{0363BBB0-06AE-4B10-8151-1BF8B00A2A46}" type="pres">
      <dgm:prSet presAssocID="{BB1D674A-B503-426C-A5DF-073770BA830E}" presName="Name8" presStyleCnt="0"/>
      <dgm:spPr/>
    </dgm:pt>
    <dgm:pt modelId="{0618C3AB-B731-465D-8887-8A76C18B9AF3}" type="pres">
      <dgm:prSet presAssocID="{BB1D674A-B503-426C-A5DF-073770BA830E}" presName="level" presStyleLbl="node1" presStyleIdx="1" presStyleCnt="3" custScaleY="35006">
        <dgm:presLayoutVars>
          <dgm:chMax val="1"/>
          <dgm:bulletEnabled val="1"/>
        </dgm:presLayoutVars>
      </dgm:prSet>
      <dgm:spPr/>
      <dgm:t>
        <a:bodyPr/>
        <a:lstStyle/>
        <a:p>
          <a:endParaRPr lang="uk-UA"/>
        </a:p>
      </dgm:t>
    </dgm:pt>
    <dgm:pt modelId="{4158A191-D43F-4395-B25D-DF05EB5ABB57}" type="pres">
      <dgm:prSet presAssocID="{BB1D674A-B503-426C-A5DF-073770BA830E}" presName="levelTx" presStyleLbl="revTx" presStyleIdx="0" presStyleCnt="0">
        <dgm:presLayoutVars>
          <dgm:chMax val="1"/>
          <dgm:bulletEnabled val="1"/>
        </dgm:presLayoutVars>
      </dgm:prSet>
      <dgm:spPr/>
      <dgm:t>
        <a:bodyPr/>
        <a:lstStyle/>
        <a:p>
          <a:endParaRPr lang="uk-UA"/>
        </a:p>
      </dgm:t>
    </dgm:pt>
    <dgm:pt modelId="{DA343EDA-E538-4B26-A915-DC61327B4262}" type="pres">
      <dgm:prSet presAssocID="{A1006C30-8E4C-48E9-B762-349DF507602D}" presName="Name8" presStyleCnt="0"/>
      <dgm:spPr/>
    </dgm:pt>
    <dgm:pt modelId="{4DEA378F-10E9-480E-984F-C5D4E2FBB08D}" type="pres">
      <dgm:prSet presAssocID="{A1006C30-8E4C-48E9-B762-349DF507602D}" presName="level" presStyleLbl="node1" presStyleIdx="2" presStyleCnt="3" custScaleY="54234">
        <dgm:presLayoutVars>
          <dgm:chMax val="1"/>
          <dgm:bulletEnabled val="1"/>
        </dgm:presLayoutVars>
      </dgm:prSet>
      <dgm:spPr/>
      <dgm:t>
        <a:bodyPr/>
        <a:lstStyle/>
        <a:p>
          <a:endParaRPr lang="uk-UA"/>
        </a:p>
      </dgm:t>
    </dgm:pt>
    <dgm:pt modelId="{A1A70C2C-9DCF-484A-B7AB-8E7F3E4C7FBA}" type="pres">
      <dgm:prSet presAssocID="{A1006C30-8E4C-48E9-B762-349DF507602D}" presName="levelTx" presStyleLbl="revTx" presStyleIdx="0" presStyleCnt="0">
        <dgm:presLayoutVars>
          <dgm:chMax val="1"/>
          <dgm:bulletEnabled val="1"/>
        </dgm:presLayoutVars>
      </dgm:prSet>
      <dgm:spPr/>
      <dgm:t>
        <a:bodyPr/>
        <a:lstStyle/>
        <a:p>
          <a:endParaRPr lang="uk-UA"/>
        </a:p>
      </dgm:t>
    </dgm:pt>
  </dgm:ptLst>
  <dgm:cxnLst>
    <dgm:cxn modelId="{606E6F29-93FE-4D95-A017-95975EC680D2}" srcId="{A47A22F5-870E-4849-BBD4-18B9D48BBBCA}" destId="{A1006C30-8E4C-48E9-B762-349DF507602D}" srcOrd="2" destOrd="0" parTransId="{B4E3C962-11CF-48F5-99C7-64E18FC0DD20}" sibTransId="{100B5000-E4DF-4B83-B3A7-626DC1829A07}"/>
    <dgm:cxn modelId="{1ABB485A-731D-40DD-AEA3-098F6F005501}" type="presOf" srcId="{A47A22F5-870E-4849-BBD4-18B9D48BBBCA}" destId="{B7E57748-ABF9-4367-A2C6-D7AD8A789EBA}" srcOrd="0" destOrd="0" presId="urn:microsoft.com/office/officeart/2005/8/layout/pyramid3"/>
    <dgm:cxn modelId="{5F6A4189-7297-4345-880C-7AD5F9DE196F}" type="presOf" srcId="{A1006C30-8E4C-48E9-B762-349DF507602D}" destId="{4DEA378F-10E9-480E-984F-C5D4E2FBB08D}" srcOrd="0" destOrd="0" presId="urn:microsoft.com/office/officeart/2005/8/layout/pyramid3"/>
    <dgm:cxn modelId="{46A542E2-2DFC-4EA9-8794-06D26862FBA2}" type="presOf" srcId="{BB1D674A-B503-426C-A5DF-073770BA830E}" destId="{4158A191-D43F-4395-B25D-DF05EB5ABB57}" srcOrd="1" destOrd="0" presId="urn:microsoft.com/office/officeart/2005/8/layout/pyramid3"/>
    <dgm:cxn modelId="{44724F38-E8C3-4A6A-8DCB-85CC8F2148FF}" type="presOf" srcId="{A1006C30-8E4C-48E9-B762-349DF507602D}" destId="{A1A70C2C-9DCF-484A-B7AB-8E7F3E4C7FBA}" srcOrd="1" destOrd="0" presId="urn:microsoft.com/office/officeart/2005/8/layout/pyramid3"/>
    <dgm:cxn modelId="{75E11796-D9C8-4FA1-8CA9-86DF148B338D}" type="presOf" srcId="{A7CA57EE-19E4-43BD-9927-21FB1C3B321D}" destId="{985AFA64-B97D-4F63-881F-963B330B3368}" srcOrd="0" destOrd="0" presId="urn:microsoft.com/office/officeart/2005/8/layout/pyramid3"/>
    <dgm:cxn modelId="{54B0F93D-7E31-4E47-B845-A45667BC2915}" srcId="{A47A22F5-870E-4849-BBD4-18B9D48BBBCA}" destId="{A7CA57EE-19E4-43BD-9927-21FB1C3B321D}" srcOrd="0" destOrd="0" parTransId="{BBE13803-7E00-46BE-AD58-8BFF22CB2785}" sibTransId="{1E71890C-1D77-475F-9BD0-968E61F6B0B0}"/>
    <dgm:cxn modelId="{AC341A84-6E7E-49A7-99DB-B4791735D328}" type="presOf" srcId="{BB1D674A-B503-426C-A5DF-073770BA830E}" destId="{0618C3AB-B731-465D-8887-8A76C18B9AF3}" srcOrd="0" destOrd="0" presId="urn:microsoft.com/office/officeart/2005/8/layout/pyramid3"/>
    <dgm:cxn modelId="{542934DD-4BB1-462B-A0DB-FC19F58DF096}" srcId="{A47A22F5-870E-4849-BBD4-18B9D48BBBCA}" destId="{BB1D674A-B503-426C-A5DF-073770BA830E}" srcOrd="1" destOrd="0" parTransId="{40FC85C0-D2B5-4D72-A399-BCF02BFF6414}" sibTransId="{CE70C892-BCDC-4ACE-AA44-7494A1837805}"/>
    <dgm:cxn modelId="{E5F19D3D-E1BA-4252-AF54-6A4BACCF5EF5}" type="presOf" srcId="{A7CA57EE-19E4-43BD-9927-21FB1C3B321D}" destId="{EA900FCB-F575-4026-9F1E-39B8E2EAED1A}" srcOrd="1" destOrd="0" presId="urn:microsoft.com/office/officeart/2005/8/layout/pyramid3"/>
    <dgm:cxn modelId="{A90493EF-63BC-4F7E-9710-BBB063B83EF3}" type="presParOf" srcId="{B7E57748-ABF9-4367-A2C6-D7AD8A789EBA}" destId="{B2F2637B-078D-4BA0-90EC-BCF8900209BC}" srcOrd="0" destOrd="0" presId="urn:microsoft.com/office/officeart/2005/8/layout/pyramid3"/>
    <dgm:cxn modelId="{85858072-E672-4B6D-8179-3B30C3CD1B26}" type="presParOf" srcId="{B2F2637B-078D-4BA0-90EC-BCF8900209BC}" destId="{985AFA64-B97D-4F63-881F-963B330B3368}" srcOrd="0" destOrd="0" presId="urn:microsoft.com/office/officeart/2005/8/layout/pyramid3"/>
    <dgm:cxn modelId="{8584FC15-61E5-488A-9074-36A65CFE80F2}" type="presParOf" srcId="{B2F2637B-078D-4BA0-90EC-BCF8900209BC}" destId="{EA900FCB-F575-4026-9F1E-39B8E2EAED1A}" srcOrd="1" destOrd="0" presId="urn:microsoft.com/office/officeart/2005/8/layout/pyramid3"/>
    <dgm:cxn modelId="{6CBFA664-1EA0-45C3-9F43-D0026610BA3D}" type="presParOf" srcId="{B7E57748-ABF9-4367-A2C6-D7AD8A789EBA}" destId="{0363BBB0-06AE-4B10-8151-1BF8B00A2A46}" srcOrd="1" destOrd="0" presId="urn:microsoft.com/office/officeart/2005/8/layout/pyramid3"/>
    <dgm:cxn modelId="{E85FD74B-6352-4089-807C-F550C1CB4695}" type="presParOf" srcId="{0363BBB0-06AE-4B10-8151-1BF8B00A2A46}" destId="{0618C3AB-B731-465D-8887-8A76C18B9AF3}" srcOrd="0" destOrd="0" presId="urn:microsoft.com/office/officeart/2005/8/layout/pyramid3"/>
    <dgm:cxn modelId="{DFF9BFEB-26C6-4D0F-B31E-2C997E113917}" type="presParOf" srcId="{0363BBB0-06AE-4B10-8151-1BF8B00A2A46}" destId="{4158A191-D43F-4395-B25D-DF05EB5ABB57}" srcOrd="1" destOrd="0" presId="urn:microsoft.com/office/officeart/2005/8/layout/pyramid3"/>
    <dgm:cxn modelId="{293BD502-EBF2-47DB-BF6A-888CCA6D195B}" type="presParOf" srcId="{B7E57748-ABF9-4367-A2C6-D7AD8A789EBA}" destId="{DA343EDA-E538-4B26-A915-DC61327B4262}" srcOrd="2" destOrd="0" presId="urn:microsoft.com/office/officeart/2005/8/layout/pyramid3"/>
    <dgm:cxn modelId="{20350C8D-8873-419A-A66B-260E4C370B32}" type="presParOf" srcId="{DA343EDA-E538-4B26-A915-DC61327B4262}" destId="{4DEA378F-10E9-480E-984F-C5D4E2FBB08D}" srcOrd="0" destOrd="0" presId="urn:microsoft.com/office/officeart/2005/8/layout/pyramid3"/>
    <dgm:cxn modelId="{33A47276-9E06-49BE-BF7A-6741FE084B00}" type="presParOf" srcId="{DA343EDA-E538-4B26-A915-DC61327B4262}" destId="{A1A70C2C-9DCF-484A-B7AB-8E7F3E4C7FBA}"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B6D630-EAC0-4808-914A-2C6560D012D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40C0AA-29D9-40F8-90ED-B2B4FD4E8DE6}">
      <dgm:prSet/>
      <dgm:spPr/>
      <dgm:t>
        <a:bodyPr/>
        <a:lstStyle/>
        <a:p>
          <a:r>
            <a:rPr lang="uk-UA">
              <a:ea typeface="Calibri" panose="020F0502020204030204" pitchFamily="34" charset="0"/>
              <a:cs typeface="Times New Roman" panose="02020603050405020304" pitchFamily="18" charset="0"/>
            </a:rPr>
            <a:t>Гендерні стереотипи та дискримінація: основні прояви на роботі та громаді</a:t>
          </a:r>
          <a:endParaRPr lang="en-US"/>
        </a:p>
      </dgm:t>
    </dgm:pt>
    <dgm:pt modelId="{9443CD4A-B2F4-40D2-BC0F-1F446EFCFAC8}" type="parTrans" cxnId="{8AA03678-AF4C-4C9C-AE9F-E6F92E4BC867}">
      <dgm:prSet/>
      <dgm:spPr/>
      <dgm:t>
        <a:bodyPr/>
        <a:lstStyle/>
        <a:p>
          <a:endParaRPr lang="en-US"/>
        </a:p>
      </dgm:t>
    </dgm:pt>
    <dgm:pt modelId="{0864B2FD-CDA6-49BB-8F9B-92A3DEEC21D4}" type="sibTrans" cxnId="{8AA03678-AF4C-4C9C-AE9F-E6F92E4BC867}">
      <dgm:prSet/>
      <dgm:spPr/>
      <dgm:t>
        <a:bodyPr/>
        <a:lstStyle/>
        <a:p>
          <a:endParaRPr lang="en-US"/>
        </a:p>
      </dgm:t>
    </dgm:pt>
    <dgm:pt modelId="{A5EA2F2B-3EAB-486F-BCC7-A83A49F59947}">
      <dgm:prSet/>
      <dgm:spPr/>
      <dgm:t>
        <a:bodyPr/>
        <a:lstStyle/>
        <a:p>
          <a:r>
            <a:rPr lang="ru-RU" dirty="0" err="1"/>
            <a:t>Наслідки</a:t>
          </a:r>
          <a:r>
            <a:rPr lang="ru-RU" dirty="0"/>
            <a:t> </a:t>
          </a:r>
          <a:r>
            <a:rPr lang="ru-RU" dirty="0" err="1"/>
            <a:t>гендерної</a:t>
          </a:r>
          <a:r>
            <a:rPr lang="ru-RU" dirty="0"/>
            <a:t> </a:t>
          </a:r>
          <a:r>
            <a:rPr lang="ru-RU" dirty="0" err="1"/>
            <a:t>нерівності</a:t>
          </a:r>
          <a:endParaRPr lang="en-US" dirty="0"/>
        </a:p>
      </dgm:t>
    </dgm:pt>
    <dgm:pt modelId="{B15049BA-4578-4932-B47A-162D52677076}" type="parTrans" cxnId="{BDB0B502-BDF6-43FE-8CBA-E29F9585386C}">
      <dgm:prSet/>
      <dgm:spPr/>
      <dgm:t>
        <a:bodyPr/>
        <a:lstStyle/>
        <a:p>
          <a:endParaRPr lang="en-US"/>
        </a:p>
      </dgm:t>
    </dgm:pt>
    <dgm:pt modelId="{9E01F4DD-22DE-4383-AF8F-90E7B424BEA2}" type="sibTrans" cxnId="{BDB0B502-BDF6-43FE-8CBA-E29F9585386C}">
      <dgm:prSet/>
      <dgm:spPr/>
      <dgm:t>
        <a:bodyPr/>
        <a:lstStyle/>
        <a:p>
          <a:endParaRPr lang="en-US"/>
        </a:p>
      </dgm:t>
    </dgm:pt>
    <dgm:pt modelId="{2D34A212-AD1E-4F4D-B308-BB17EBFAC503}">
      <dgm:prSet/>
      <dgm:spPr/>
      <dgm:t>
        <a:bodyPr/>
        <a:lstStyle/>
        <a:p>
          <a:r>
            <a:rPr lang="ru-RU" dirty="0"/>
            <a:t>Рівні можливості та навички попередження гендерного </a:t>
          </a:r>
          <a:r>
            <a:rPr lang="ru-RU" dirty="0" err="1"/>
            <a:t>насильства</a:t>
          </a:r>
          <a:endParaRPr lang="en-US" dirty="0"/>
        </a:p>
      </dgm:t>
    </dgm:pt>
    <dgm:pt modelId="{A8BAA628-E814-4165-A1B7-D60B3BF705D8}" type="parTrans" cxnId="{33D7025C-F82E-46EC-9960-5F2D4B4C32F4}">
      <dgm:prSet/>
      <dgm:spPr/>
      <dgm:t>
        <a:bodyPr/>
        <a:lstStyle/>
        <a:p>
          <a:endParaRPr lang="en-US"/>
        </a:p>
      </dgm:t>
    </dgm:pt>
    <dgm:pt modelId="{FB67E486-E16B-4D9A-ADE5-F67090C90B04}" type="sibTrans" cxnId="{33D7025C-F82E-46EC-9960-5F2D4B4C32F4}">
      <dgm:prSet/>
      <dgm:spPr/>
      <dgm:t>
        <a:bodyPr/>
        <a:lstStyle/>
        <a:p>
          <a:endParaRPr lang="en-US"/>
        </a:p>
      </dgm:t>
    </dgm:pt>
    <dgm:pt modelId="{E9C40E34-B9ED-4A8B-8BB9-F8B987052F84}">
      <dgm:prSet/>
      <dgm:spPr/>
      <dgm:t>
        <a:bodyPr/>
        <a:lstStyle/>
        <a:p>
          <a:r>
            <a:rPr lang="ru-RU" dirty="0"/>
            <a:t>Гендер на роботі: кар’єрне зростання, прийняття рішень, гнучкість </a:t>
          </a:r>
          <a:r>
            <a:rPr lang="ru-RU" dirty="0" err="1"/>
            <a:t>режимів</a:t>
          </a:r>
          <a:r>
            <a:rPr lang="ru-RU" dirty="0"/>
            <a:t> </a:t>
          </a:r>
          <a:r>
            <a:rPr lang="ru-RU" dirty="0" err="1"/>
            <a:t>праці</a:t>
          </a:r>
          <a:endParaRPr lang="en-US" dirty="0"/>
        </a:p>
      </dgm:t>
    </dgm:pt>
    <dgm:pt modelId="{3D5D53DC-475F-4D35-88F2-B8F86B2419F4}" type="parTrans" cxnId="{91AE8763-D37F-4F52-8A15-8A182B298517}">
      <dgm:prSet/>
      <dgm:spPr/>
      <dgm:t>
        <a:bodyPr/>
        <a:lstStyle/>
        <a:p>
          <a:endParaRPr lang="en-US"/>
        </a:p>
      </dgm:t>
    </dgm:pt>
    <dgm:pt modelId="{BC9560CA-18C3-4634-A0D6-C8AC18992616}" type="sibTrans" cxnId="{91AE8763-D37F-4F52-8A15-8A182B298517}">
      <dgm:prSet/>
      <dgm:spPr/>
      <dgm:t>
        <a:bodyPr/>
        <a:lstStyle/>
        <a:p>
          <a:endParaRPr lang="en-US"/>
        </a:p>
      </dgm:t>
    </dgm:pt>
    <dgm:pt modelId="{08C6D74C-2A06-4B22-A855-00733FF5C788}">
      <dgm:prSet/>
      <dgm:spPr/>
      <dgm:t>
        <a:bodyPr/>
        <a:lstStyle/>
        <a:p>
          <a:r>
            <a:rPr lang="ru-RU" dirty="0"/>
            <a:t>Гендерна чутливість: набуття навичок її </a:t>
          </a:r>
          <a:r>
            <a:rPr lang="ru-RU" dirty="0" err="1"/>
            <a:t>виміряти</a:t>
          </a:r>
          <a:r>
            <a:rPr lang="ru-RU" dirty="0"/>
            <a:t> на </a:t>
          </a:r>
          <a:r>
            <a:rPr lang="ru-RU" dirty="0" err="1"/>
            <a:t>практиці</a:t>
          </a:r>
          <a:endParaRPr lang="en-US" dirty="0"/>
        </a:p>
      </dgm:t>
    </dgm:pt>
    <dgm:pt modelId="{33A32E7C-003F-4C79-8655-9DFD949A779E}" type="parTrans" cxnId="{47D5DA17-4573-4547-9332-F4EE40080E71}">
      <dgm:prSet/>
      <dgm:spPr/>
      <dgm:t>
        <a:bodyPr/>
        <a:lstStyle/>
        <a:p>
          <a:endParaRPr lang="en-US"/>
        </a:p>
      </dgm:t>
    </dgm:pt>
    <dgm:pt modelId="{BED46C06-B255-4768-96C4-065A55B92A32}" type="sibTrans" cxnId="{47D5DA17-4573-4547-9332-F4EE40080E71}">
      <dgm:prSet/>
      <dgm:spPr/>
      <dgm:t>
        <a:bodyPr/>
        <a:lstStyle/>
        <a:p>
          <a:endParaRPr lang="en-US"/>
        </a:p>
      </dgm:t>
    </dgm:pt>
    <dgm:pt modelId="{680340BC-AEC8-486D-8678-670F914F4628}">
      <dgm:prSet/>
      <dgm:spPr/>
      <dgm:t>
        <a:bodyPr/>
        <a:lstStyle/>
        <a:p>
          <a:r>
            <a:rPr lang="ru-RU" dirty="0"/>
            <a:t>Гендерна </a:t>
          </a:r>
          <a:r>
            <a:rPr lang="ru-RU" dirty="0" err="1"/>
            <a:t>політика</a:t>
          </a:r>
          <a:r>
            <a:rPr lang="ru-RU" dirty="0"/>
            <a:t>: від стратегії до втілення плану </a:t>
          </a:r>
          <a:r>
            <a:rPr lang="ru-RU" dirty="0" err="1"/>
            <a:t>заходів</a:t>
          </a:r>
          <a:endParaRPr lang="en-US" dirty="0"/>
        </a:p>
      </dgm:t>
    </dgm:pt>
    <dgm:pt modelId="{F236A3E2-1ECD-45E6-BD12-CC557BDBAD73}" type="parTrans" cxnId="{2315E32B-C2F9-40F5-BF61-77B35BF5A9FD}">
      <dgm:prSet/>
      <dgm:spPr/>
      <dgm:t>
        <a:bodyPr/>
        <a:lstStyle/>
        <a:p>
          <a:endParaRPr lang="en-US"/>
        </a:p>
      </dgm:t>
    </dgm:pt>
    <dgm:pt modelId="{EC5EEBC1-350F-4E44-A026-553D03E24221}" type="sibTrans" cxnId="{2315E32B-C2F9-40F5-BF61-77B35BF5A9FD}">
      <dgm:prSet/>
      <dgm:spPr/>
      <dgm:t>
        <a:bodyPr/>
        <a:lstStyle/>
        <a:p>
          <a:endParaRPr lang="en-US"/>
        </a:p>
      </dgm:t>
    </dgm:pt>
    <dgm:pt modelId="{C926610F-EAD7-474B-B5D7-8B71F6F27B22}" type="pres">
      <dgm:prSet presAssocID="{23B6D630-EAC0-4808-914A-2C6560D012D2}" presName="diagram" presStyleCnt="0">
        <dgm:presLayoutVars>
          <dgm:dir/>
          <dgm:resizeHandles val="exact"/>
        </dgm:presLayoutVars>
      </dgm:prSet>
      <dgm:spPr/>
      <dgm:t>
        <a:bodyPr/>
        <a:lstStyle/>
        <a:p>
          <a:endParaRPr lang="uk-UA"/>
        </a:p>
      </dgm:t>
    </dgm:pt>
    <dgm:pt modelId="{E8056C66-03AE-4EFB-B31B-55F88CA30A12}" type="pres">
      <dgm:prSet presAssocID="{2D34A212-AD1E-4F4D-B308-BB17EBFAC503}" presName="node" presStyleLbl="node1" presStyleIdx="0" presStyleCnt="6">
        <dgm:presLayoutVars>
          <dgm:bulletEnabled val="1"/>
        </dgm:presLayoutVars>
      </dgm:prSet>
      <dgm:spPr/>
      <dgm:t>
        <a:bodyPr/>
        <a:lstStyle/>
        <a:p>
          <a:endParaRPr lang="uk-UA"/>
        </a:p>
      </dgm:t>
    </dgm:pt>
    <dgm:pt modelId="{540DA9F2-4531-404A-B4BD-FEA3414551C4}" type="pres">
      <dgm:prSet presAssocID="{FB67E486-E16B-4D9A-ADE5-F67090C90B04}" presName="sibTrans" presStyleCnt="0"/>
      <dgm:spPr/>
    </dgm:pt>
    <dgm:pt modelId="{4098FBF8-82B0-4C5C-8B85-8687EA9F3DF2}" type="pres">
      <dgm:prSet presAssocID="{E9C40E34-B9ED-4A8B-8BB9-F8B987052F84}" presName="node" presStyleLbl="node1" presStyleIdx="1" presStyleCnt="6">
        <dgm:presLayoutVars>
          <dgm:bulletEnabled val="1"/>
        </dgm:presLayoutVars>
      </dgm:prSet>
      <dgm:spPr/>
      <dgm:t>
        <a:bodyPr/>
        <a:lstStyle/>
        <a:p>
          <a:endParaRPr lang="uk-UA"/>
        </a:p>
      </dgm:t>
    </dgm:pt>
    <dgm:pt modelId="{A4F4B725-D062-46A9-8737-E1665F88AFC1}" type="pres">
      <dgm:prSet presAssocID="{BC9560CA-18C3-4634-A0D6-C8AC18992616}" presName="sibTrans" presStyleCnt="0"/>
      <dgm:spPr/>
    </dgm:pt>
    <dgm:pt modelId="{8518273A-7AE9-45F1-86E3-39732FFAC1EF}" type="pres">
      <dgm:prSet presAssocID="{08C6D74C-2A06-4B22-A855-00733FF5C788}" presName="node" presStyleLbl="node1" presStyleIdx="2" presStyleCnt="6">
        <dgm:presLayoutVars>
          <dgm:bulletEnabled val="1"/>
        </dgm:presLayoutVars>
      </dgm:prSet>
      <dgm:spPr/>
      <dgm:t>
        <a:bodyPr/>
        <a:lstStyle/>
        <a:p>
          <a:endParaRPr lang="uk-UA"/>
        </a:p>
      </dgm:t>
    </dgm:pt>
    <dgm:pt modelId="{8E976527-2118-4EC4-BCA1-9EDD1EA0E37E}" type="pres">
      <dgm:prSet presAssocID="{BED46C06-B255-4768-96C4-065A55B92A32}" presName="sibTrans" presStyleCnt="0"/>
      <dgm:spPr/>
    </dgm:pt>
    <dgm:pt modelId="{A458F1D5-74E3-4770-AF8C-BDE2D1751D47}" type="pres">
      <dgm:prSet presAssocID="{680340BC-AEC8-486D-8678-670F914F4628}" presName="node" presStyleLbl="node1" presStyleIdx="3" presStyleCnt="6">
        <dgm:presLayoutVars>
          <dgm:bulletEnabled val="1"/>
        </dgm:presLayoutVars>
      </dgm:prSet>
      <dgm:spPr/>
      <dgm:t>
        <a:bodyPr/>
        <a:lstStyle/>
        <a:p>
          <a:endParaRPr lang="uk-UA"/>
        </a:p>
      </dgm:t>
    </dgm:pt>
    <dgm:pt modelId="{AA07E657-A8E0-4B10-B9D4-53BE13FC316F}" type="pres">
      <dgm:prSet presAssocID="{EC5EEBC1-350F-4E44-A026-553D03E24221}" presName="sibTrans" presStyleCnt="0"/>
      <dgm:spPr/>
    </dgm:pt>
    <dgm:pt modelId="{C5BAC164-21E2-432D-A03E-84B3487EFBA1}" type="pres">
      <dgm:prSet presAssocID="{DF40C0AA-29D9-40F8-90ED-B2B4FD4E8DE6}" presName="node" presStyleLbl="node1" presStyleIdx="4" presStyleCnt="6">
        <dgm:presLayoutVars>
          <dgm:bulletEnabled val="1"/>
        </dgm:presLayoutVars>
      </dgm:prSet>
      <dgm:spPr/>
      <dgm:t>
        <a:bodyPr/>
        <a:lstStyle/>
        <a:p>
          <a:endParaRPr lang="uk-UA"/>
        </a:p>
      </dgm:t>
    </dgm:pt>
    <dgm:pt modelId="{C3FC8464-F9D8-4215-B3EA-AA6E90A257BA}" type="pres">
      <dgm:prSet presAssocID="{0864B2FD-CDA6-49BB-8F9B-92A3DEEC21D4}" presName="sibTrans" presStyleCnt="0"/>
      <dgm:spPr/>
    </dgm:pt>
    <dgm:pt modelId="{EE7569F8-88AF-4CD3-A4AA-93C36CCF891C}" type="pres">
      <dgm:prSet presAssocID="{A5EA2F2B-3EAB-486F-BCC7-A83A49F59947}" presName="node" presStyleLbl="node1" presStyleIdx="5" presStyleCnt="6">
        <dgm:presLayoutVars>
          <dgm:bulletEnabled val="1"/>
        </dgm:presLayoutVars>
      </dgm:prSet>
      <dgm:spPr/>
      <dgm:t>
        <a:bodyPr/>
        <a:lstStyle/>
        <a:p>
          <a:endParaRPr lang="uk-UA"/>
        </a:p>
      </dgm:t>
    </dgm:pt>
  </dgm:ptLst>
  <dgm:cxnLst>
    <dgm:cxn modelId="{4B83EAE5-51FF-4661-8F5B-D9A982484B2F}" type="presOf" srcId="{DF40C0AA-29D9-40F8-90ED-B2B4FD4E8DE6}" destId="{C5BAC164-21E2-432D-A03E-84B3487EFBA1}" srcOrd="0" destOrd="0" presId="urn:microsoft.com/office/officeart/2005/8/layout/default"/>
    <dgm:cxn modelId="{3758C981-3388-43D2-9859-FE04DF4DFA0C}" type="presOf" srcId="{A5EA2F2B-3EAB-486F-BCC7-A83A49F59947}" destId="{EE7569F8-88AF-4CD3-A4AA-93C36CCF891C}" srcOrd="0" destOrd="0" presId="urn:microsoft.com/office/officeart/2005/8/layout/default"/>
    <dgm:cxn modelId="{47D5DA17-4573-4547-9332-F4EE40080E71}" srcId="{23B6D630-EAC0-4808-914A-2C6560D012D2}" destId="{08C6D74C-2A06-4B22-A855-00733FF5C788}" srcOrd="2" destOrd="0" parTransId="{33A32E7C-003F-4C79-8655-9DFD949A779E}" sibTransId="{BED46C06-B255-4768-96C4-065A55B92A32}"/>
    <dgm:cxn modelId="{49159B91-1B45-4EB7-8A29-3590C132F9A8}" type="presOf" srcId="{08C6D74C-2A06-4B22-A855-00733FF5C788}" destId="{8518273A-7AE9-45F1-86E3-39732FFAC1EF}" srcOrd="0" destOrd="0" presId="urn:microsoft.com/office/officeart/2005/8/layout/default"/>
    <dgm:cxn modelId="{91AE8763-D37F-4F52-8A15-8A182B298517}" srcId="{23B6D630-EAC0-4808-914A-2C6560D012D2}" destId="{E9C40E34-B9ED-4A8B-8BB9-F8B987052F84}" srcOrd="1" destOrd="0" parTransId="{3D5D53DC-475F-4D35-88F2-B8F86B2419F4}" sibTransId="{BC9560CA-18C3-4634-A0D6-C8AC18992616}"/>
    <dgm:cxn modelId="{CB786515-31E8-44AE-A1E7-18CE647C46A1}" type="presOf" srcId="{2D34A212-AD1E-4F4D-B308-BB17EBFAC503}" destId="{E8056C66-03AE-4EFB-B31B-55F88CA30A12}" srcOrd="0" destOrd="0" presId="urn:microsoft.com/office/officeart/2005/8/layout/default"/>
    <dgm:cxn modelId="{8AA03678-AF4C-4C9C-AE9F-E6F92E4BC867}" srcId="{23B6D630-EAC0-4808-914A-2C6560D012D2}" destId="{DF40C0AA-29D9-40F8-90ED-B2B4FD4E8DE6}" srcOrd="4" destOrd="0" parTransId="{9443CD4A-B2F4-40D2-BC0F-1F446EFCFAC8}" sibTransId="{0864B2FD-CDA6-49BB-8F9B-92A3DEEC21D4}"/>
    <dgm:cxn modelId="{33D7025C-F82E-46EC-9960-5F2D4B4C32F4}" srcId="{23B6D630-EAC0-4808-914A-2C6560D012D2}" destId="{2D34A212-AD1E-4F4D-B308-BB17EBFAC503}" srcOrd="0" destOrd="0" parTransId="{A8BAA628-E814-4165-A1B7-D60B3BF705D8}" sibTransId="{FB67E486-E16B-4D9A-ADE5-F67090C90B04}"/>
    <dgm:cxn modelId="{2159ABEB-9D5D-4BA8-9BA8-333CAFF5C04B}" type="presOf" srcId="{23B6D630-EAC0-4808-914A-2C6560D012D2}" destId="{C926610F-EAD7-474B-B5D7-8B71F6F27B22}" srcOrd="0" destOrd="0" presId="urn:microsoft.com/office/officeart/2005/8/layout/default"/>
    <dgm:cxn modelId="{BDB0B502-BDF6-43FE-8CBA-E29F9585386C}" srcId="{23B6D630-EAC0-4808-914A-2C6560D012D2}" destId="{A5EA2F2B-3EAB-486F-BCC7-A83A49F59947}" srcOrd="5" destOrd="0" parTransId="{B15049BA-4578-4932-B47A-162D52677076}" sibTransId="{9E01F4DD-22DE-4383-AF8F-90E7B424BEA2}"/>
    <dgm:cxn modelId="{B20AC9CC-BDA2-4010-A8E4-E6A2E8B06CF1}" type="presOf" srcId="{680340BC-AEC8-486D-8678-670F914F4628}" destId="{A458F1D5-74E3-4770-AF8C-BDE2D1751D47}" srcOrd="0" destOrd="0" presId="urn:microsoft.com/office/officeart/2005/8/layout/default"/>
    <dgm:cxn modelId="{3650C5F9-1F01-4F26-9D99-FB19DFB2B87A}" type="presOf" srcId="{E9C40E34-B9ED-4A8B-8BB9-F8B987052F84}" destId="{4098FBF8-82B0-4C5C-8B85-8687EA9F3DF2}" srcOrd="0" destOrd="0" presId="urn:microsoft.com/office/officeart/2005/8/layout/default"/>
    <dgm:cxn modelId="{2315E32B-C2F9-40F5-BF61-77B35BF5A9FD}" srcId="{23B6D630-EAC0-4808-914A-2C6560D012D2}" destId="{680340BC-AEC8-486D-8678-670F914F4628}" srcOrd="3" destOrd="0" parTransId="{F236A3E2-1ECD-45E6-BD12-CC557BDBAD73}" sibTransId="{EC5EEBC1-350F-4E44-A026-553D03E24221}"/>
    <dgm:cxn modelId="{C5C651D9-93B6-40FD-9F60-4ADFF394ED23}" type="presParOf" srcId="{C926610F-EAD7-474B-B5D7-8B71F6F27B22}" destId="{E8056C66-03AE-4EFB-B31B-55F88CA30A12}" srcOrd="0" destOrd="0" presId="urn:microsoft.com/office/officeart/2005/8/layout/default"/>
    <dgm:cxn modelId="{C3A4CF94-EB44-44F7-B4F5-230C09AA2895}" type="presParOf" srcId="{C926610F-EAD7-474B-B5D7-8B71F6F27B22}" destId="{540DA9F2-4531-404A-B4BD-FEA3414551C4}" srcOrd="1" destOrd="0" presId="urn:microsoft.com/office/officeart/2005/8/layout/default"/>
    <dgm:cxn modelId="{85EFF9CA-D28E-4B9A-AE62-980DFB296778}" type="presParOf" srcId="{C926610F-EAD7-474B-B5D7-8B71F6F27B22}" destId="{4098FBF8-82B0-4C5C-8B85-8687EA9F3DF2}" srcOrd="2" destOrd="0" presId="urn:microsoft.com/office/officeart/2005/8/layout/default"/>
    <dgm:cxn modelId="{FAAE4AF6-3617-4A13-AD28-99DE6527429F}" type="presParOf" srcId="{C926610F-EAD7-474B-B5D7-8B71F6F27B22}" destId="{A4F4B725-D062-46A9-8737-E1665F88AFC1}" srcOrd="3" destOrd="0" presId="urn:microsoft.com/office/officeart/2005/8/layout/default"/>
    <dgm:cxn modelId="{63825A7D-0F1C-45C0-BE6C-F9FD9621791F}" type="presParOf" srcId="{C926610F-EAD7-474B-B5D7-8B71F6F27B22}" destId="{8518273A-7AE9-45F1-86E3-39732FFAC1EF}" srcOrd="4" destOrd="0" presId="urn:microsoft.com/office/officeart/2005/8/layout/default"/>
    <dgm:cxn modelId="{AF5E2480-9EA7-4D20-A329-E14473158EDB}" type="presParOf" srcId="{C926610F-EAD7-474B-B5D7-8B71F6F27B22}" destId="{8E976527-2118-4EC4-BCA1-9EDD1EA0E37E}" srcOrd="5" destOrd="0" presId="urn:microsoft.com/office/officeart/2005/8/layout/default"/>
    <dgm:cxn modelId="{42D4A73B-9871-4E1E-9C07-6D017B2AB218}" type="presParOf" srcId="{C926610F-EAD7-474B-B5D7-8B71F6F27B22}" destId="{A458F1D5-74E3-4770-AF8C-BDE2D1751D47}" srcOrd="6" destOrd="0" presId="urn:microsoft.com/office/officeart/2005/8/layout/default"/>
    <dgm:cxn modelId="{317060DE-D11B-4D3A-AFC4-392325DB8591}" type="presParOf" srcId="{C926610F-EAD7-474B-B5D7-8B71F6F27B22}" destId="{AA07E657-A8E0-4B10-B9D4-53BE13FC316F}" srcOrd="7" destOrd="0" presId="urn:microsoft.com/office/officeart/2005/8/layout/default"/>
    <dgm:cxn modelId="{22E1E250-3B8D-47CE-BFFE-877D1C0C25B0}" type="presParOf" srcId="{C926610F-EAD7-474B-B5D7-8B71F6F27B22}" destId="{C5BAC164-21E2-432D-A03E-84B3487EFBA1}" srcOrd="8" destOrd="0" presId="urn:microsoft.com/office/officeart/2005/8/layout/default"/>
    <dgm:cxn modelId="{C172AC6C-A31E-4708-B907-8194364304CE}" type="presParOf" srcId="{C926610F-EAD7-474B-B5D7-8B71F6F27B22}" destId="{C3FC8464-F9D8-4215-B3EA-AA6E90A257BA}" srcOrd="9" destOrd="0" presId="urn:microsoft.com/office/officeart/2005/8/layout/default"/>
    <dgm:cxn modelId="{16CAECAF-722F-40E0-BD9E-34C516010B4E}" type="presParOf" srcId="{C926610F-EAD7-474B-B5D7-8B71F6F27B22}" destId="{EE7569F8-88AF-4CD3-A4AA-93C36CCF891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AFA64-B97D-4F63-881F-963B330B3368}">
      <dsp:nvSpPr>
        <dsp:cNvPr id="0" name=""/>
        <dsp:cNvSpPr/>
      </dsp:nvSpPr>
      <dsp:spPr>
        <a:xfrm rot="10800000">
          <a:off x="0" y="0"/>
          <a:ext cx="8314441" cy="1089209"/>
        </a:xfrm>
        <a:prstGeom prst="trapezoid">
          <a:avLst>
            <a:gd name="adj" fmla="val 108354"/>
          </a:avLst>
        </a:prstGeom>
        <a:solidFill>
          <a:schemeClr val="accent5">
            <a:lumMod val="75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100" kern="1200" dirty="0">
            <a:solidFill>
              <a:srgbClr val="FFFFFF"/>
            </a:solidFill>
            <a:latin typeface="Arial" panose="020B0604020202020204" pitchFamily="34" charset="0"/>
            <a:ea typeface="+mn-ea"/>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uk-UA" sz="1400" kern="1200" dirty="0">
              <a:solidFill>
                <a:srgbClr val="FFFFFF"/>
              </a:solidFill>
              <a:latin typeface="Arial" panose="020B0604020202020204" pitchFamily="34" charset="0"/>
              <a:ea typeface="+mn-ea"/>
              <a:cs typeface="Times New Roman" panose="02020603050405020304" pitchFamily="18" charset="0"/>
            </a:rPr>
            <a:t>Підвищення рівня обізнаності з питань гендерної рівності </a:t>
          </a:r>
          <a:r>
            <a:rPr lang="en-US" sz="1400" kern="1200" dirty="0">
              <a:solidFill>
                <a:srgbClr val="FFFFFF"/>
              </a:solidFill>
              <a:latin typeface="Arial" panose="020B0604020202020204" pitchFamily="34" charset="0"/>
              <a:ea typeface="+mn-ea"/>
              <a:cs typeface="Times New Roman" panose="02020603050405020304" pitchFamily="18" charset="0"/>
            </a:rPr>
            <a:t> </a:t>
          </a:r>
        </a:p>
      </dsp:txBody>
      <dsp:txXfrm rot="-10800000">
        <a:off x="1455027" y="0"/>
        <a:ext cx="5404386" cy="1089209"/>
      </dsp:txXfrm>
    </dsp:sp>
    <dsp:sp modelId="{0618C3AB-B731-465D-8887-8A76C18B9AF3}">
      <dsp:nvSpPr>
        <dsp:cNvPr id="0" name=""/>
        <dsp:cNvSpPr/>
      </dsp:nvSpPr>
      <dsp:spPr>
        <a:xfrm rot="10800000">
          <a:off x="1180199" y="1089209"/>
          <a:ext cx="5954041" cy="1077756"/>
        </a:xfrm>
        <a:prstGeom prst="trapezoid">
          <a:avLst>
            <a:gd name="adj" fmla="val 108354"/>
          </a:avLst>
        </a:prstGeom>
        <a:solidFill>
          <a:schemeClr val="accent2">
            <a:lumMod val="75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buClrTx/>
            <a:buSzTx/>
            <a:buFontTx/>
            <a:buNone/>
          </a:pPr>
          <a:r>
            <a:rPr lang="uk-UA" sz="1400" i="0" kern="1200" dirty="0">
              <a:solidFill>
                <a:srgbClr val="FFFFFF"/>
              </a:solidFill>
              <a:latin typeface="Arial" panose="020B0604020202020204" pitchFamily="34" charset="0"/>
              <a:ea typeface="+mn-ea"/>
              <a:cs typeface="Times New Roman" panose="02020603050405020304" pitchFamily="18" charset="0"/>
            </a:rPr>
            <a:t>Розуміння основних проблем, ідентифікація </a:t>
          </a:r>
        </a:p>
      </dsp:txBody>
      <dsp:txXfrm rot="-10800000">
        <a:off x="2222157" y="1089209"/>
        <a:ext cx="3870126" cy="1077756"/>
      </dsp:txXfrm>
    </dsp:sp>
    <dsp:sp modelId="{4DEA378F-10E9-480E-984F-C5D4E2FBB08D}">
      <dsp:nvSpPr>
        <dsp:cNvPr id="0" name=""/>
        <dsp:cNvSpPr/>
      </dsp:nvSpPr>
      <dsp:spPr>
        <a:xfrm rot="10800000">
          <a:off x="2347989" y="2166965"/>
          <a:ext cx="3618461" cy="1669743"/>
        </a:xfrm>
        <a:prstGeom prst="trapezoid">
          <a:avLst>
            <a:gd name="adj" fmla="val 108354"/>
          </a:avLst>
        </a:prstGeom>
        <a:solidFill>
          <a:srgbClr val="00B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buNone/>
          </a:pPr>
          <a:r>
            <a:rPr lang="uk-UA" sz="1400" i="0" kern="1200" dirty="0">
              <a:solidFill>
                <a:srgbClr val="FFFFFF"/>
              </a:solidFill>
              <a:latin typeface="Arial" panose="020B0604020202020204" pitchFamily="34" charset="0"/>
              <a:ea typeface="+mn-ea"/>
              <a:cs typeface="Arial" panose="020B0604020202020204" pitchFamily="34" charset="0"/>
            </a:rPr>
            <a:t>Набуття навичок та </a:t>
          </a:r>
        </a:p>
        <a:p>
          <a:pPr lvl="0" algn="ctr" defTabSz="622300">
            <a:lnSpc>
              <a:spcPct val="90000"/>
            </a:lnSpc>
            <a:spcBef>
              <a:spcPct val="0"/>
            </a:spcBef>
            <a:spcAft>
              <a:spcPct val="35000"/>
            </a:spcAft>
            <a:buNone/>
          </a:pPr>
          <a:r>
            <a:rPr lang="uk-UA" sz="1400" i="0" kern="1200" dirty="0">
              <a:solidFill>
                <a:srgbClr val="FFFFFF"/>
              </a:solidFill>
              <a:latin typeface="Arial" panose="020B0604020202020204" pitchFamily="34" charset="0"/>
              <a:ea typeface="+mn-ea"/>
              <a:cs typeface="Arial" panose="020B0604020202020204" pitchFamily="34" charset="0"/>
            </a:rPr>
            <a:t>кваліфікацій</a:t>
          </a:r>
        </a:p>
      </dsp:txBody>
      <dsp:txXfrm rot="-10800000">
        <a:off x="2347989" y="2166965"/>
        <a:ext cx="3618461" cy="16697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A1989-DEAA-486D-845F-C34022D7AA78}"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89859-416A-4CC5-944A-C0957C14BEF7}" type="slidenum">
              <a:rPr lang="en-US" smtClean="0"/>
              <a:t>‹#›</a:t>
            </a:fld>
            <a:endParaRPr lang="en-US"/>
          </a:p>
        </p:txBody>
      </p:sp>
    </p:spTree>
    <p:extLst>
      <p:ext uri="{BB962C8B-B14F-4D97-AF65-F5344CB8AC3E}">
        <p14:creationId xmlns:p14="http://schemas.microsoft.com/office/powerpoint/2010/main" val="2944042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9020F-DFBB-41C0-A96E-BCB6C05A96D7}" type="slidenum">
              <a:rPr lang="en-US" smtClean="0"/>
              <a:t>22</a:t>
            </a:fld>
            <a:endParaRPr lang="en-US"/>
          </a:p>
        </p:txBody>
      </p:sp>
    </p:spTree>
    <p:extLst>
      <p:ext uri="{BB962C8B-B14F-4D97-AF65-F5344CB8AC3E}">
        <p14:creationId xmlns:p14="http://schemas.microsoft.com/office/powerpoint/2010/main" val="3638983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201" y="203683"/>
            <a:ext cx="11785599" cy="6450636"/>
          </a:xfrm>
          <a:prstGeom prst="rect">
            <a:avLst/>
          </a:prstGeom>
        </p:spPr>
      </p:pic>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F0AC2503-E40F-4767-A66D-305F26526F64}" type="datetime1">
              <a:rPr lang="en-US" smtClean="0"/>
              <a:t>1/17/2023</a:t>
            </a:fld>
            <a:endParaRPr lang="en-US" dirty="0"/>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dirty="0"/>
              <a:t>PRESENTED BY THE USAID ENERGY SECURITY PROJECT </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914400" y="2118715"/>
            <a:ext cx="5181600" cy="1600200"/>
          </a:xfrm>
          <a:effectLst>
            <a:outerShdw blurRad="254000" dir="2700000" algn="tl" rotWithShape="0">
              <a:srgbClr val="000000">
                <a:alpha val="20000"/>
              </a:srgbClr>
            </a:outerShdw>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chemeClr val="bg1"/>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3025" y="753866"/>
            <a:ext cx="1826231" cy="543508"/>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2703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088D70-450E-47D2-A2B3-332C8D164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2918A5-94D1-4344-A060-2A60A088EB0B}"/>
              </a:ext>
            </a:extLst>
          </p:cNvPr>
          <p:cNvSpPr>
            <a:spLocks noGrp="1"/>
          </p:cNvSpPr>
          <p:nvPr>
            <p:ph type="dt" sz="half" idx="10"/>
          </p:nvPr>
        </p:nvSpPr>
        <p:spPr/>
        <p:txBody>
          <a:bodyPr/>
          <a:lstStyle/>
          <a:p>
            <a:fld id="{4CA00E1E-8BBE-46B9-B9AC-18509EA37DC9}" type="datetimeFigureOut">
              <a:rPr lang="en-US" smtClean="0"/>
              <a:t>1/17/2023</a:t>
            </a:fld>
            <a:endParaRPr lang="en-US"/>
          </a:p>
        </p:txBody>
      </p:sp>
      <p:sp>
        <p:nvSpPr>
          <p:cNvPr id="4" name="Footer Placeholder 3">
            <a:extLst>
              <a:ext uri="{FF2B5EF4-FFF2-40B4-BE49-F238E27FC236}">
                <a16:creationId xmlns:a16="http://schemas.microsoft.com/office/drawing/2014/main" xmlns="" id="{C7102BDA-176F-4E0F-8554-69E1F04B58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EB4E50B-5FEB-4981-AE5C-BD3222A0514C}"/>
              </a:ext>
            </a:extLst>
          </p:cNvPr>
          <p:cNvSpPr>
            <a:spLocks noGrp="1"/>
          </p:cNvSpPr>
          <p:nvPr>
            <p:ph type="sldNum" sz="quarter" idx="12"/>
          </p:nvPr>
        </p:nvSpPr>
        <p:spPr/>
        <p:txBody>
          <a:bodyPr/>
          <a:lstStyle/>
          <a:p>
            <a:fld id="{469CF8B8-B06D-4391-AC2B-95C2F4287022}" type="slidenum">
              <a:rPr lang="en-US" smtClean="0"/>
              <a:t>‹#›</a:t>
            </a:fld>
            <a:endParaRPr lang="en-US"/>
          </a:p>
        </p:txBody>
      </p:sp>
    </p:spTree>
    <p:extLst>
      <p:ext uri="{BB962C8B-B14F-4D97-AF65-F5344CB8AC3E}">
        <p14:creationId xmlns:p14="http://schemas.microsoft.com/office/powerpoint/2010/main" val="202807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31940"/>
          </a:xfrm>
        </p:spPr>
        <p:txBody>
          <a:bodyPr wrap="square" anchor="t" anchorCtr="0">
            <a:spAutoFit/>
          </a:bodyPr>
          <a:lstStyle>
            <a:lvl1pPr>
              <a:defRPr sz="3174">
                <a:solidFill>
                  <a:srgbClr val="FFFFFF"/>
                </a:solidFill>
              </a:defRPr>
            </a:lvl1pPr>
          </a:lstStyle>
          <a:p>
            <a:r>
              <a:rPr lang="en-US" dirty="0"/>
              <a:t>CLICK TO EDIT MASTER TITLE STYLE</a:t>
            </a:r>
          </a:p>
        </p:txBody>
      </p:sp>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a:xfrm>
            <a:off x="203200" y="6408096"/>
            <a:ext cx="2844800" cy="246221"/>
          </a:xfrm>
        </p:spPr>
        <p:txBody>
          <a:bodyPr/>
          <a:lstStyle>
            <a:lvl1pPr>
              <a:defRPr>
                <a:solidFill>
                  <a:srgbClr val="FFFFFF"/>
                </a:solidFill>
              </a:defRPr>
            </a:lvl1pPr>
          </a:lstStyle>
          <a:p>
            <a:fld id="{C3349C05-927F-3348-96DF-9086CF2761D6}" type="datetime1">
              <a:rPr lang="en-US" smtClean="0"/>
              <a:pPr/>
              <a:t>1/17/2023</a:t>
            </a:fld>
            <a:endParaRPr lang="en-US" dirty="0"/>
          </a:p>
        </p:txBody>
      </p:sp>
      <p:sp>
        <p:nvSpPr>
          <p:cNvPr id="4" name="Footer Placeholder 3"/>
          <p:cNvSpPr>
            <a:spLocks noGrp="1"/>
          </p:cNvSpPr>
          <p:nvPr>
            <p:ph type="ftr" sz="quarter" idx="11"/>
          </p:nvPr>
        </p:nvSpPr>
        <p:spPr>
          <a:xfrm>
            <a:off x="4165600" y="6408096"/>
            <a:ext cx="3860800" cy="246221"/>
          </a:xfrm>
        </p:spPr>
        <p:txBody>
          <a:bodyPr/>
          <a:lstStyle>
            <a:lvl1pPr>
              <a:defRPr>
                <a:solidFill>
                  <a:srgbClr val="FFFFFF"/>
                </a:solidFill>
              </a:defRPr>
            </a:lvl1pPr>
          </a:lstStyle>
          <a:p>
            <a:r>
              <a:rPr lang="en-US" dirty="0"/>
              <a:t>FOOTER GOES HERE</a:t>
            </a:r>
          </a:p>
        </p:txBody>
      </p:sp>
      <p:sp>
        <p:nvSpPr>
          <p:cNvPr id="5" name="Slide Number Placeholder 4"/>
          <p:cNvSpPr>
            <a:spLocks noGrp="1"/>
          </p:cNvSpPr>
          <p:nvPr>
            <p:ph type="sldNum" sz="quarter" idx="12"/>
          </p:nvPr>
        </p:nvSpPr>
        <p:spPr>
          <a:xfrm>
            <a:off x="9144000" y="6408096"/>
            <a:ext cx="2844800" cy="246221"/>
          </a:xfrm>
        </p:spPr>
        <p:txBody>
          <a:bodyPr/>
          <a:lstStyle>
            <a:lvl1pPr>
              <a:defRPr>
                <a:solidFill>
                  <a:srgbClr val="FFFFFF"/>
                </a:solidFill>
              </a:defRPr>
            </a:lvl1pPr>
          </a:lstStyle>
          <a:p>
            <a:fld id="{42782948-4DBE-204D-AB9E-B65E067054AE}" type="slidenum">
              <a:rPr lang="en-US" smtClean="0"/>
              <a:pPr/>
              <a:t>‹#›</a:t>
            </a:fld>
            <a:endParaRPr lang="en-US" dirty="0"/>
          </a:p>
        </p:txBody>
      </p:sp>
      <p:pic>
        <p:nvPicPr>
          <p:cNvPr id="10" name="Picture 12">
            <a:extLst>
              <a:ext uri="{FF2B5EF4-FFF2-40B4-BE49-F238E27FC236}">
                <a16:creationId xmlns:a16="http://schemas.microsoft.com/office/drawing/2014/main" xmlns="" id="{1279536A-3300-4894-AF5F-C8F08DF8928B}"/>
              </a:ext>
            </a:extLst>
          </p:cNvPr>
          <p:cNvPicPr>
            <a:picLocks noChangeAspect="1"/>
          </p:cNvPicPr>
          <p:nvPr userDrawn="1"/>
        </p:nvPicPr>
        <p:blipFill>
          <a:blip r:embed="rId2"/>
          <a:stretch>
            <a:fillRect/>
          </a:stretch>
        </p:blipFill>
        <p:spPr>
          <a:xfrm>
            <a:off x="700800" y="5378669"/>
            <a:ext cx="2347200" cy="901135"/>
          </a:xfrm>
          <a:prstGeom prst="rect">
            <a:avLst/>
          </a:prstGeom>
        </p:spPr>
      </p:pic>
    </p:spTree>
    <p:extLst>
      <p:ext uri="{BB962C8B-B14F-4D97-AF65-F5344CB8AC3E}">
        <p14:creationId xmlns:p14="http://schemas.microsoft.com/office/powerpoint/2010/main" val="410768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F5C512C-5630-4FFF-8698-0EDAE30E2C33}"/>
              </a:ext>
            </a:extLst>
          </p:cNvPr>
          <p:cNvSpPr>
            <a:spLocks noGrp="1"/>
          </p:cNvSpPr>
          <p:nvPr>
            <p:ph type="dt" sz="half" idx="10"/>
          </p:nvPr>
        </p:nvSpPr>
        <p:spPr/>
        <p:txBody>
          <a:bodyPr/>
          <a:lstStyle/>
          <a:p>
            <a:fld id="{D115FD96-BBF0-4294-9754-8ED2891EB246}" type="datetimeFigureOut">
              <a:rPr lang="en-US" smtClean="0"/>
              <a:t>1/17/2023</a:t>
            </a:fld>
            <a:endParaRPr lang="en-US"/>
          </a:p>
        </p:txBody>
      </p:sp>
      <p:sp>
        <p:nvSpPr>
          <p:cNvPr id="3" name="Footer Placeholder 2">
            <a:extLst>
              <a:ext uri="{FF2B5EF4-FFF2-40B4-BE49-F238E27FC236}">
                <a16:creationId xmlns:a16="http://schemas.microsoft.com/office/drawing/2014/main" xmlns="" id="{3C02363D-990E-437F-950C-B6A38F6FAE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A7069DE-6861-49EB-B795-E1DD67441A47}"/>
              </a:ext>
            </a:extLst>
          </p:cNvPr>
          <p:cNvSpPr>
            <a:spLocks noGrp="1"/>
          </p:cNvSpPr>
          <p:nvPr>
            <p:ph type="sldNum" sz="quarter" idx="12"/>
          </p:nvPr>
        </p:nvSpPr>
        <p:spPr/>
        <p:txBody>
          <a:bodyPr/>
          <a:lstStyle/>
          <a:p>
            <a:fld id="{76C700DA-4165-4880-9F60-9917741622D8}" type="slidenum">
              <a:rPr lang="en-US" smtClean="0"/>
              <a:t>‹#›</a:t>
            </a:fld>
            <a:endParaRPr lang="en-US"/>
          </a:p>
        </p:txBody>
      </p:sp>
    </p:spTree>
    <p:extLst>
      <p:ext uri="{BB962C8B-B14F-4D97-AF65-F5344CB8AC3E}">
        <p14:creationId xmlns:p14="http://schemas.microsoft.com/office/powerpoint/2010/main" val="31642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A02A48-D69C-4CE0-955A-A747DDAAEABE}"/>
              </a:ext>
            </a:extLst>
          </p:cNvPr>
          <p:cNvSpPr>
            <a:spLocks noGrp="1"/>
          </p:cNvSpPr>
          <p:nvPr>
            <p:ph type="title"/>
          </p:nvPr>
        </p:nvSpPr>
        <p:spPr>
          <a:xfrm>
            <a:off x="831851" y="3524366"/>
            <a:ext cx="10515600" cy="1038109"/>
          </a:xfrm>
        </p:spPr>
        <p:txBody>
          <a:bodyPr anchor="b"/>
          <a:lstStyle>
            <a:lvl1pPr>
              <a:defRPr sz="5952"/>
            </a:lvl1pPr>
          </a:lstStyle>
          <a:p>
            <a:r>
              <a:rPr lang="en-US"/>
              <a:t>Click to edit Master title style</a:t>
            </a:r>
          </a:p>
        </p:txBody>
      </p:sp>
      <p:sp>
        <p:nvSpPr>
          <p:cNvPr id="3" name="Text Placeholder 2">
            <a:extLst>
              <a:ext uri="{FF2B5EF4-FFF2-40B4-BE49-F238E27FC236}">
                <a16:creationId xmlns:a16="http://schemas.microsoft.com/office/drawing/2014/main" xmlns="" id="{7BFD60E9-3983-4A77-8C6B-D7684F5BC887}"/>
              </a:ext>
            </a:extLst>
          </p:cNvPr>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C8ECB6-D008-48B0-B0F3-02BB89BC64FA}"/>
              </a:ext>
            </a:extLst>
          </p:cNvPr>
          <p:cNvSpPr>
            <a:spLocks noGrp="1"/>
          </p:cNvSpPr>
          <p:nvPr>
            <p:ph type="dt" sz="half" idx="10"/>
          </p:nvPr>
        </p:nvSpPr>
        <p:spPr/>
        <p:txBody>
          <a:bodyPr/>
          <a:lstStyle/>
          <a:p>
            <a:r>
              <a:rPr lang="en-US"/>
              <a:t>12/5/2019</a:t>
            </a:r>
          </a:p>
        </p:txBody>
      </p:sp>
      <p:sp>
        <p:nvSpPr>
          <p:cNvPr id="5" name="Footer Placeholder 4">
            <a:extLst>
              <a:ext uri="{FF2B5EF4-FFF2-40B4-BE49-F238E27FC236}">
                <a16:creationId xmlns:a16="http://schemas.microsoft.com/office/drawing/2014/main" xmlns="" id="{98AB22DB-0511-4988-A50D-F43DA8845F24}"/>
              </a:ext>
            </a:extLst>
          </p:cNvPr>
          <p:cNvSpPr>
            <a:spLocks noGrp="1"/>
          </p:cNvSpPr>
          <p:nvPr>
            <p:ph type="ftr" sz="quarter" idx="11"/>
          </p:nvPr>
        </p:nvSpPr>
        <p:spPr/>
        <p:txBody>
          <a:bodyPr/>
          <a:lstStyle/>
          <a:p>
            <a:r>
              <a:rPr lang="en-US"/>
              <a:t>USAID </a:t>
            </a:r>
            <a:r>
              <a:rPr lang="uk-UA"/>
              <a:t>Проект Енергетичної Безпеки</a:t>
            </a:r>
            <a:endParaRPr lang="en-US"/>
          </a:p>
        </p:txBody>
      </p:sp>
      <p:sp>
        <p:nvSpPr>
          <p:cNvPr id="6" name="Slide Number Placeholder 5">
            <a:extLst>
              <a:ext uri="{FF2B5EF4-FFF2-40B4-BE49-F238E27FC236}">
                <a16:creationId xmlns:a16="http://schemas.microsoft.com/office/drawing/2014/main" xmlns="" id="{B048AD96-02A2-4A62-8AA6-37EDBE78C97F}"/>
              </a:ext>
            </a:extLst>
          </p:cNvPr>
          <p:cNvSpPr>
            <a:spLocks noGrp="1"/>
          </p:cNvSpPr>
          <p:nvPr>
            <p:ph type="sldNum" sz="quarter" idx="12"/>
          </p:nvPr>
        </p:nvSpPr>
        <p:spPr/>
        <p:txBody>
          <a:bodyPr/>
          <a:lstStyle/>
          <a:p>
            <a:fld id="{82AF0F51-87CF-43B6-AAC1-082C28D64575}" type="slidenum">
              <a:rPr lang="en-US" smtClean="0"/>
              <a:t>‹#›</a:t>
            </a:fld>
            <a:endParaRPr lang="en-US"/>
          </a:p>
        </p:txBody>
      </p:sp>
    </p:spTree>
    <p:extLst>
      <p:ext uri="{BB962C8B-B14F-4D97-AF65-F5344CB8AC3E}">
        <p14:creationId xmlns:p14="http://schemas.microsoft.com/office/powerpoint/2010/main" val="4185261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3D0A58-83F6-4EC4-BA87-BBE2140ECA16}" type="datetime1">
              <a:rPr lang="en-US" smtClean="0"/>
              <a:t>1/17/2023</a:t>
            </a:fld>
            <a:endParaRPr lang="en-US"/>
          </a:p>
        </p:txBody>
      </p:sp>
      <p:sp>
        <p:nvSpPr>
          <p:cNvPr id="6" name="Footer Placeholder 5"/>
          <p:cNvSpPr>
            <a:spLocks noGrp="1"/>
          </p:cNvSpPr>
          <p:nvPr>
            <p:ph type="ftr" sz="quarter" idx="11"/>
          </p:nvPr>
        </p:nvSpPr>
        <p:spPr/>
        <p:txBody>
          <a:bodyPr/>
          <a:lstStyle/>
          <a:p>
            <a:r>
              <a:rPr lang="en-US"/>
              <a:t>PRESENTED BY THE USAID ENERGY SECURITY PROJECT</a:t>
            </a:r>
          </a:p>
        </p:txBody>
      </p:sp>
      <p:sp>
        <p:nvSpPr>
          <p:cNvPr id="7" name="Slide Number Placeholder 6"/>
          <p:cNvSpPr>
            <a:spLocks noGrp="1"/>
          </p:cNvSpPr>
          <p:nvPr>
            <p:ph type="sldNum" sz="quarter" idx="12"/>
          </p:nvPr>
        </p:nvSpPr>
        <p:spPr/>
        <p:txBody>
          <a:bodyPr/>
          <a:lstStyle/>
          <a:p>
            <a:fld id="{C5449DFA-B43D-4FE3-A962-44A8B33232CC}" type="slidenum">
              <a:rPr lang="en-US" smtClean="0"/>
              <a:t>‹#›</a:t>
            </a:fld>
            <a:endParaRPr lang="en-US"/>
          </a:p>
        </p:txBody>
      </p:sp>
    </p:spTree>
    <p:extLst>
      <p:ext uri="{BB962C8B-B14F-4D97-AF65-F5344CB8AC3E}">
        <p14:creationId xmlns:p14="http://schemas.microsoft.com/office/powerpoint/2010/main" val="117736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ver - Full Red">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EB2C8F94-9D67-854F-8417-3B884156945E}" type="datetime1">
              <a:rPr lang="en-US" smtClean="0"/>
              <a:pPr/>
              <a:t>1/17/2023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xmlns="" id="{B33CF4CC-57E4-491A-BBA9-599D59AAD852}"/>
              </a:ext>
            </a:extLst>
          </p:cNvPr>
          <p:cNvPicPr>
            <a:picLocks noChangeAspect="1"/>
          </p:cNvPicPr>
          <p:nvPr/>
        </p:nvPicPr>
        <p:blipFill>
          <a:blip r:embed="rId2"/>
          <a:stretch>
            <a:fillRect/>
          </a:stretch>
        </p:blipFill>
        <p:spPr>
          <a:xfrm>
            <a:off x="655830" y="592364"/>
            <a:ext cx="2346667" cy="890454"/>
          </a:xfrm>
          <a:prstGeom prst="rect">
            <a:avLst/>
          </a:prstGeom>
        </p:spPr>
      </p:pic>
      <p:cxnSp>
        <p:nvCxnSpPr>
          <p:cNvPr id="11" name="Straight Connector 10">
            <a:extLst>
              <a:ext uri="{FF2B5EF4-FFF2-40B4-BE49-F238E27FC236}">
                <a16:creationId xmlns:a16="http://schemas.microsoft.com/office/drawing/2014/main" xmlns="" id="{D87B2A06-69A8-4BDB-A162-EBD552F4E5F6}"/>
              </a:ext>
            </a:extLst>
          </p:cNvPr>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xmlns="" id="{2066DE0C-C745-4886-9EC1-B2DA4C2B4C2C}"/>
              </a:ext>
            </a:extLst>
          </p:cNvPr>
          <p:cNvPicPr>
            <a:picLocks noChangeAspect="1"/>
          </p:cNvPicPr>
          <p:nvPr userDrawn="1"/>
        </p:nvPicPr>
        <p:blipFill>
          <a:blip r:embed="rId3"/>
          <a:stretch>
            <a:fillRect/>
          </a:stretch>
        </p:blipFill>
        <p:spPr>
          <a:xfrm>
            <a:off x="655297" y="592365"/>
            <a:ext cx="2347200" cy="901135"/>
          </a:xfrm>
          <a:prstGeom prst="rect">
            <a:avLst/>
          </a:prstGeom>
        </p:spPr>
      </p:pic>
    </p:spTree>
    <p:extLst>
      <p:ext uri="{BB962C8B-B14F-4D97-AF65-F5344CB8AC3E}">
        <p14:creationId xmlns:p14="http://schemas.microsoft.com/office/powerpoint/2010/main" val="1377480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4">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t>1/17/2023</a:t>
            </a:fld>
            <a:endParaRPr lang="en-US"/>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a:p>
        </p:txBody>
      </p:sp>
      <p:pic>
        <p:nvPicPr>
          <p:cNvPr id="8" name="Picture 7">
            <a:extLst>
              <a:ext uri="{FF2B5EF4-FFF2-40B4-BE49-F238E27FC236}">
                <a16:creationId xmlns:a16="http://schemas.microsoft.com/office/drawing/2014/main" xmlns="" id="{FB8907CC-7BC4-4CE9-873D-831C0811A7FE}"/>
              </a:ext>
            </a:extLst>
          </p:cNvPr>
          <p:cNvPicPr>
            <a:picLocks noChangeAspect="1"/>
          </p:cNvPicPr>
          <p:nvPr/>
        </p:nvPicPr>
        <p:blipFill>
          <a:blip r:embed="rId2"/>
          <a:stretch>
            <a:fillRect/>
          </a:stretch>
        </p:blipFill>
        <p:spPr>
          <a:xfrm>
            <a:off x="655830" y="5583172"/>
            <a:ext cx="2346667" cy="890454"/>
          </a:xfrm>
          <a:prstGeom prst="rect">
            <a:avLst/>
          </a:prstGeom>
        </p:spPr>
      </p:pic>
      <p:cxnSp>
        <p:nvCxnSpPr>
          <p:cNvPr id="13" name="Straight Connector 12"/>
          <p:cNvCxnSpPr/>
          <p:nvPr/>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xmlns="" id="{C44F9D3B-98E8-40AD-A700-0CFAFAA462ED}"/>
              </a:ext>
            </a:extLst>
          </p:cNvPr>
          <p:cNvSpPr/>
          <p:nvPr/>
        </p:nvSpPr>
        <p:spPr>
          <a:xfrm>
            <a:off x="4165600" y="4770577"/>
            <a:ext cx="7528560" cy="1435778"/>
          </a:xfrm>
          <a:prstGeom prst="rect">
            <a:avLst/>
          </a:prstGeom>
        </p:spPr>
        <p:txBody>
          <a:bodyPr wrap="square">
            <a:spAutoFit/>
          </a:bodyPr>
          <a:lstStyle/>
          <a:p>
            <a:r>
              <a:rPr lang="en-US" sz="1455" kern="1200" dirty="0">
                <a:solidFill>
                  <a:schemeClr val="bg1"/>
                </a:solidFill>
                <a:effectLst/>
                <a:latin typeface="+mn-lt"/>
                <a:ea typeface="+mn-ea"/>
                <a:cs typeface="+mn-cs"/>
              </a:rPr>
              <a:t>This document is made possible by the support of the American people through the United States Agency for International Development (USAID). The contents of this document are the sole responsibility of Tetra Tech ES, Inc., and do not necessarily reflect the views of USAID or the United States Government. This document was prepared by Tetra Tech ES, Inc., USAID Contractor for the Energy Security Project (ESP), USAID contract 72012118C00003.</a:t>
            </a:r>
          </a:p>
          <a:p>
            <a:r>
              <a:rPr lang="en-US" sz="1455" kern="1200" cap="all" dirty="0">
                <a:solidFill>
                  <a:schemeClr val="bg1"/>
                </a:solidFill>
                <a:effectLst/>
                <a:latin typeface="+mn-lt"/>
                <a:ea typeface="+mn-ea"/>
                <a:cs typeface="+mn-cs"/>
              </a:rPr>
              <a:t> </a:t>
            </a:r>
          </a:p>
        </p:txBody>
      </p:sp>
      <p:cxnSp>
        <p:nvCxnSpPr>
          <p:cNvPr id="10" name="Straight Connector 9">
            <a:extLst>
              <a:ext uri="{FF2B5EF4-FFF2-40B4-BE49-F238E27FC236}">
                <a16:creationId xmlns:a16="http://schemas.microsoft.com/office/drawing/2014/main" xmlns="" id="{19193980-73F7-47F9-9C36-81C22A82362C}"/>
              </a:ext>
            </a:extLst>
          </p:cNvPr>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xmlns="" id="{FABB26F1-116E-40E9-AED4-289AA4F7E557}"/>
              </a:ext>
            </a:extLst>
          </p:cNvPr>
          <p:cNvPicPr>
            <a:picLocks noChangeAspect="1"/>
          </p:cNvPicPr>
          <p:nvPr userDrawn="1"/>
        </p:nvPicPr>
        <p:blipFill>
          <a:blip r:embed="rId3"/>
          <a:stretch>
            <a:fillRect/>
          </a:stretch>
        </p:blipFill>
        <p:spPr>
          <a:xfrm>
            <a:off x="657600" y="5585578"/>
            <a:ext cx="2347200" cy="901135"/>
          </a:xfrm>
          <a:prstGeom prst="rect">
            <a:avLst/>
          </a:prstGeom>
        </p:spPr>
      </p:pic>
      <p:sp>
        <p:nvSpPr>
          <p:cNvPr id="12" name="Rectangle 11">
            <a:extLst>
              <a:ext uri="{FF2B5EF4-FFF2-40B4-BE49-F238E27FC236}">
                <a16:creationId xmlns:a16="http://schemas.microsoft.com/office/drawing/2014/main" xmlns="" id="{DC4ED580-C6AF-4152-97B6-87626C79E81C}"/>
              </a:ext>
            </a:extLst>
          </p:cNvPr>
          <p:cNvSpPr/>
          <p:nvPr userDrawn="1"/>
        </p:nvSpPr>
        <p:spPr>
          <a:xfrm>
            <a:off x="4088122" y="4684068"/>
            <a:ext cx="6288021" cy="1177566"/>
          </a:xfrm>
          <a:prstGeom prst="rect">
            <a:avLst/>
          </a:prstGeom>
        </p:spPr>
        <p:txBody>
          <a:bodyPr wrap="square">
            <a:spAutoFit/>
          </a:bodyPr>
          <a:lstStyle/>
          <a:p>
            <a:pPr algn="just"/>
            <a:r>
              <a:rPr lang="uk-UA" sz="2116"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2116" baseline="30000" dirty="0">
                <a:solidFill>
                  <a:schemeClr val="bg1"/>
                </a:solidFill>
                <a:latin typeface="Arial" panose="020B0604020202020204" pitchFamily="34" charset="0"/>
                <a:cs typeface="Arial" panose="020B0604020202020204" pitchFamily="34" charset="0"/>
              </a:rPr>
              <a:t>USAID).</a:t>
            </a:r>
          </a:p>
          <a:p>
            <a:pPr algn="just"/>
            <a:r>
              <a:rPr lang="en-GB" sz="2116" baseline="30000" dirty="0">
                <a:solidFill>
                  <a:schemeClr val="bg1"/>
                </a:solidFill>
                <a:latin typeface="Arial" panose="020B0604020202020204" pitchFamily="34" charset="0"/>
                <a:cs typeface="Arial" panose="020B0604020202020204" pitchFamily="34" charset="0"/>
              </a:rPr>
              <a:t>Tetra Tech </a:t>
            </a:r>
            <a:r>
              <a:rPr lang="en-GB" sz="2116" baseline="30000" dirty="0" err="1">
                <a:solidFill>
                  <a:schemeClr val="bg1"/>
                </a:solidFill>
                <a:latin typeface="Arial" panose="020B0604020202020204" pitchFamily="34" charset="0"/>
                <a:cs typeface="Arial" panose="020B0604020202020204" pitchFamily="34" charset="0"/>
              </a:rPr>
              <a:t>ES,Inc</a:t>
            </a:r>
            <a:r>
              <a:rPr lang="en-GB" sz="2116" baseline="30000" dirty="0">
                <a:solidFill>
                  <a:schemeClr val="bg1"/>
                </a:solidFill>
                <a:latin typeface="Arial" panose="020B0604020202020204" pitchFamily="34" charset="0"/>
                <a:cs typeface="Arial" panose="020B0604020202020204" pitchFamily="34" charset="0"/>
              </a:rPr>
              <a:t>. </a:t>
            </a:r>
            <a:r>
              <a:rPr lang="uk-UA" sz="2116"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2116" baseline="30000" dirty="0">
                <a:solidFill>
                  <a:schemeClr val="bg1"/>
                </a:solidFill>
                <a:latin typeface="Arial" panose="020B0604020202020204" pitchFamily="34" charset="0"/>
                <a:cs typeface="Arial" panose="020B0604020202020204" pitchFamily="34" charset="0"/>
              </a:rPr>
              <a:t>USAID </a:t>
            </a:r>
            <a:r>
              <a:rPr lang="uk-UA" sz="2116"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spTree>
    <p:extLst>
      <p:ext uri="{BB962C8B-B14F-4D97-AF65-F5344CB8AC3E}">
        <p14:creationId xmlns:p14="http://schemas.microsoft.com/office/powerpoint/2010/main" val="1497410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414FB1AD-D69E-B741-965A-0BAE826C2FA6}" type="datetime1">
              <a:rPr lang="en-US" smtClean="0"/>
              <a:pPr/>
              <a:t>1/17/2023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25250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10363200"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1/17/2023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60751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Red/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1/17/2023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2704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 Full Red">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5629DE07-D123-4F7E-99D8-B08A5D7D2ECB}" type="datetime1">
              <a:rPr lang="en-US" smtClean="0"/>
              <a:t>1/17/2023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dirty="0"/>
              <a:t>PRESENTED BY THE USAID ENERGY SECURITY PROJECT </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025" y="753866"/>
            <a:ext cx="1826231" cy="543508"/>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0361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1/17/2023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752279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716316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1891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414FB1AD-D69E-B741-965A-0BAE826C2FA6}" type="datetime1">
              <a:rPr lang="en-US" smtClean="0"/>
              <a:pPr/>
              <a:t>1/17/2023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491150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1/17/2023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00285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1/17/2023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11891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20053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845239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ver - Full Red">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EB2C8F94-9D67-854F-8417-3B884156945E}" type="datetime1">
              <a:rPr lang="en-US" smtClean="0"/>
              <a:pPr/>
              <a:t>1/17/2023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xmlns="" id="{6F645C6D-DEAE-4414-8E77-A019AFDCD161}"/>
              </a:ext>
            </a:extLst>
          </p:cNvPr>
          <p:cNvPicPr>
            <a:picLocks noChangeAspect="1"/>
          </p:cNvPicPr>
          <p:nvPr/>
        </p:nvPicPr>
        <p:blipFill>
          <a:blip r:embed="rId2"/>
          <a:stretch>
            <a:fillRect/>
          </a:stretch>
        </p:blipFill>
        <p:spPr>
          <a:xfrm>
            <a:off x="655830" y="592364"/>
            <a:ext cx="2346667" cy="890454"/>
          </a:xfrm>
          <a:prstGeom prst="rect">
            <a:avLst/>
          </a:prstGeom>
        </p:spPr>
      </p:pic>
      <p:cxnSp>
        <p:nvCxnSpPr>
          <p:cNvPr id="14" name="Straight Connector 13">
            <a:extLst>
              <a:ext uri="{FF2B5EF4-FFF2-40B4-BE49-F238E27FC236}">
                <a16:creationId xmlns:a16="http://schemas.microsoft.com/office/drawing/2014/main" xmlns="" id="{2C285C74-C466-44CA-ADA0-9855E77623E7}"/>
              </a:ext>
            </a:extLst>
          </p:cNvPr>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xmlns="" id="{0AE22A8E-E4D1-4020-9550-3FCDEB076E9E}"/>
              </a:ext>
            </a:extLst>
          </p:cNvPr>
          <p:cNvPicPr>
            <a:picLocks noChangeAspect="1"/>
          </p:cNvPicPr>
          <p:nvPr userDrawn="1"/>
        </p:nvPicPr>
        <p:blipFill>
          <a:blip r:embed="rId3"/>
          <a:stretch>
            <a:fillRect/>
          </a:stretch>
        </p:blipFill>
        <p:spPr>
          <a:xfrm>
            <a:off x="655297" y="592365"/>
            <a:ext cx="2347200" cy="901135"/>
          </a:xfrm>
          <a:prstGeom prst="rect">
            <a:avLst/>
          </a:prstGeom>
        </p:spPr>
      </p:pic>
      <p:pic>
        <p:nvPicPr>
          <p:cNvPr id="16" name="Рисунок 5">
            <a:extLst>
              <a:ext uri="{FF2B5EF4-FFF2-40B4-BE49-F238E27FC236}">
                <a16:creationId xmlns:a16="http://schemas.microsoft.com/office/drawing/2014/main" xmlns="" id="{2B9BCF4E-2E36-477A-80D3-8EBEE18A8788}"/>
              </a:ext>
            </a:extLst>
          </p:cNvPr>
          <p:cNvPicPr>
            <a:picLocks noChangeAspect="1"/>
          </p:cNvPicPr>
          <p:nvPr userDrawn="1"/>
        </p:nvPicPr>
        <p:blipFill>
          <a:blip r:embed="rId4"/>
          <a:stretch>
            <a:fillRect/>
          </a:stretch>
        </p:blipFill>
        <p:spPr>
          <a:xfrm>
            <a:off x="9984001" y="523797"/>
            <a:ext cx="1765300" cy="1001477"/>
          </a:xfrm>
          <a:prstGeom prst="rect">
            <a:avLst/>
          </a:prstGeom>
        </p:spPr>
      </p:pic>
    </p:spTree>
    <p:extLst>
      <p:ext uri="{BB962C8B-B14F-4D97-AF65-F5344CB8AC3E}">
        <p14:creationId xmlns:p14="http://schemas.microsoft.com/office/powerpoint/2010/main" val="1352988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4">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pPr/>
              <a:t>1/17/2023</a:t>
            </a:fld>
            <a:endParaRPr lang="en-US" dirty="0"/>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a:p>
        </p:txBody>
      </p:sp>
      <p:cxnSp>
        <p:nvCxnSpPr>
          <p:cNvPr id="13" name="Straight Connector 12"/>
          <p:cNvCxnSpPr/>
          <p:nvPr/>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xmlns="" id="{5B79EC3A-660C-4812-9731-325820BD6451}"/>
              </a:ext>
            </a:extLst>
          </p:cNvPr>
          <p:cNvPicPr>
            <a:picLocks noChangeAspect="1"/>
          </p:cNvPicPr>
          <p:nvPr/>
        </p:nvPicPr>
        <p:blipFill>
          <a:blip r:embed="rId2"/>
          <a:stretch>
            <a:fillRect/>
          </a:stretch>
        </p:blipFill>
        <p:spPr>
          <a:xfrm>
            <a:off x="655830" y="5583172"/>
            <a:ext cx="2346667" cy="890454"/>
          </a:xfrm>
          <a:prstGeom prst="rect">
            <a:avLst/>
          </a:prstGeom>
        </p:spPr>
      </p:pic>
      <p:cxnSp>
        <p:nvCxnSpPr>
          <p:cNvPr id="9" name="Straight Connector 8">
            <a:extLst>
              <a:ext uri="{FF2B5EF4-FFF2-40B4-BE49-F238E27FC236}">
                <a16:creationId xmlns:a16="http://schemas.microsoft.com/office/drawing/2014/main" xmlns="" id="{B187F308-ED16-4C0E-B468-B63D505C4010}"/>
              </a:ext>
            </a:extLst>
          </p:cNvPr>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xmlns="" id="{4CB03130-1F6C-43D5-BA35-BBA7418013B1}"/>
              </a:ext>
            </a:extLst>
          </p:cNvPr>
          <p:cNvPicPr>
            <a:picLocks noChangeAspect="1"/>
          </p:cNvPicPr>
          <p:nvPr userDrawn="1"/>
        </p:nvPicPr>
        <p:blipFill>
          <a:blip r:embed="rId3"/>
          <a:stretch>
            <a:fillRect/>
          </a:stretch>
        </p:blipFill>
        <p:spPr>
          <a:xfrm>
            <a:off x="657600" y="5585578"/>
            <a:ext cx="2347200" cy="901135"/>
          </a:xfrm>
          <a:prstGeom prst="rect">
            <a:avLst/>
          </a:prstGeom>
        </p:spPr>
      </p:pic>
      <p:sp>
        <p:nvSpPr>
          <p:cNvPr id="12" name="Rectangle 11">
            <a:extLst>
              <a:ext uri="{FF2B5EF4-FFF2-40B4-BE49-F238E27FC236}">
                <a16:creationId xmlns:a16="http://schemas.microsoft.com/office/drawing/2014/main" xmlns="" id="{356FEA63-4C78-42BD-9D33-FC8C2D301C85}"/>
              </a:ext>
            </a:extLst>
          </p:cNvPr>
          <p:cNvSpPr/>
          <p:nvPr userDrawn="1"/>
        </p:nvSpPr>
        <p:spPr>
          <a:xfrm>
            <a:off x="5181600" y="4684068"/>
            <a:ext cx="6288021" cy="1042273"/>
          </a:xfrm>
          <a:prstGeom prst="rect">
            <a:avLst/>
          </a:prstGeom>
        </p:spPr>
        <p:txBody>
          <a:bodyPr wrap="square">
            <a:spAutoFit/>
          </a:bodyPr>
          <a:lstStyle/>
          <a:p>
            <a:pPr algn="l"/>
            <a:r>
              <a:rPr lang="uk-UA" sz="1852"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1852" baseline="30000" dirty="0">
                <a:solidFill>
                  <a:schemeClr val="bg1"/>
                </a:solidFill>
                <a:latin typeface="Arial" panose="020B0604020202020204" pitchFamily="34" charset="0"/>
                <a:cs typeface="Arial" panose="020B0604020202020204" pitchFamily="34" charset="0"/>
              </a:rPr>
              <a:t>USAID).</a:t>
            </a:r>
          </a:p>
          <a:p>
            <a:pPr algn="l"/>
            <a:r>
              <a:rPr lang="en-GB" sz="1852" baseline="30000" dirty="0">
                <a:solidFill>
                  <a:schemeClr val="bg1"/>
                </a:solidFill>
                <a:latin typeface="Arial" panose="020B0604020202020204" pitchFamily="34" charset="0"/>
                <a:cs typeface="Arial" panose="020B0604020202020204" pitchFamily="34" charset="0"/>
              </a:rPr>
              <a:t>Tetra Tech </a:t>
            </a:r>
            <a:r>
              <a:rPr lang="en-GB" sz="1852" baseline="30000" dirty="0" err="1">
                <a:solidFill>
                  <a:schemeClr val="bg1"/>
                </a:solidFill>
                <a:latin typeface="Arial" panose="020B0604020202020204" pitchFamily="34" charset="0"/>
                <a:cs typeface="Arial" panose="020B0604020202020204" pitchFamily="34" charset="0"/>
              </a:rPr>
              <a:t>ES,Inc</a:t>
            </a:r>
            <a:r>
              <a:rPr lang="en-GB" sz="1852" baseline="30000" dirty="0">
                <a:solidFill>
                  <a:schemeClr val="bg1"/>
                </a:solidFill>
                <a:latin typeface="Arial" panose="020B0604020202020204" pitchFamily="34" charset="0"/>
                <a:cs typeface="Arial" panose="020B0604020202020204" pitchFamily="34" charset="0"/>
              </a:rPr>
              <a:t>. </a:t>
            </a:r>
            <a:r>
              <a:rPr lang="uk-UA" sz="1852"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1852" baseline="30000" dirty="0">
                <a:solidFill>
                  <a:schemeClr val="bg1"/>
                </a:solidFill>
                <a:latin typeface="Arial" panose="020B0604020202020204" pitchFamily="34" charset="0"/>
                <a:cs typeface="Arial" panose="020B0604020202020204" pitchFamily="34" charset="0"/>
              </a:rPr>
              <a:t>USAID </a:t>
            </a:r>
            <a:r>
              <a:rPr lang="uk-UA" sz="1852"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pic>
        <p:nvPicPr>
          <p:cNvPr id="14" name="Рисунок 5">
            <a:extLst>
              <a:ext uri="{FF2B5EF4-FFF2-40B4-BE49-F238E27FC236}">
                <a16:creationId xmlns:a16="http://schemas.microsoft.com/office/drawing/2014/main" xmlns="" id="{4218A622-2194-4458-B63B-4D3B1A3C8369}"/>
              </a:ext>
            </a:extLst>
          </p:cNvPr>
          <p:cNvPicPr>
            <a:picLocks noChangeAspect="1"/>
          </p:cNvPicPr>
          <p:nvPr userDrawn="1"/>
        </p:nvPicPr>
        <p:blipFill>
          <a:blip r:embed="rId4"/>
          <a:stretch>
            <a:fillRect/>
          </a:stretch>
        </p:blipFill>
        <p:spPr>
          <a:xfrm>
            <a:off x="9984001" y="523797"/>
            <a:ext cx="1765300" cy="1001477"/>
          </a:xfrm>
          <a:prstGeom prst="rect">
            <a:avLst/>
          </a:prstGeom>
        </p:spPr>
      </p:pic>
    </p:spTree>
    <p:extLst>
      <p:ext uri="{BB962C8B-B14F-4D97-AF65-F5344CB8AC3E}">
        <p14:creationId xmlns:p14="http://schemas.microsoft.com/office/powerpoint/2010/main" val="270072925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4">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BD0FBB6D-8091-4614-8274-F85BE42AEBED}" type="datetime1">
              <a:rPr lang="en-US" smtClean="0"/>
              <a:t>1/17/2023</a:t>
            </a:fld>
            <a:endParaRPr lang="en-US" dirty="0"/>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dirty="0"/>
              <a:t>PRESENTED BY THE USAID ENERGY SECURITY PROJECT </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3025" y="5747196"/>
            <a:ext cx="1826231" cy="543508"/>
          </a:xfrm>
          <a:prstGeom prst="rect">
            <a:avLst/>
          </a:prstGeom>
          <a:effectLst/>
        </p:spPr>
      </p:pic>
    </p:spTree>
    <p:extLst>
      <p:ext uri="{BB962C8B-B14F-4D97-AF65-F5344CB8AC3E}">
        <p14:creationId xmlns:p14="http://schemas.microsoft.com/office/powerpoint/2010/main" val="4237862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7C017F59-29DA-6F48-B92A-5AD511CC2D63}" type="datetime1">
              <a:rPr lang="en-US" smtClean="0"/>
              <a:pPr/>
              <a:t>1/17/2023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005068117"/>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AB18E012-EC0C-1649-A039-CB178266D114}" type="datetime1">
              <a:rPr lang="en-US" smtClean="0"/>
              <a:t>1/17/2023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562133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Red/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39C62A9A-2216-F44B-AFF9-136AA601C377}" type="datetime1">
              <a:rPr lang="en-US" smtClean="0"/>
              <a:t>1/17/2023</a:t>
            </a:fld>
            <a:endParaRPr lang="en-US"/>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209157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1/17/2023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599210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36431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092326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414FB1AD-D69E-B741-965A-0BAE826C2FA6}" type="datetime1">
              <a:rPr lang="en-US" smtClean="0"/>
              <a:pPr/>
              <a:t>1/17/2023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826374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193355D5-F1DA-0F48-9E7E-0A3FEBF9FF84}" type="datetime1">
              <a:rPr lang="en-US" smtClean="0"/>
              <a:pPr/>
              <a:t>1/17/2023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921151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536938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fld id="{60FEB5C5-97E6-6B45-BBE4-F2449473BB96}" type="datetime1">
              <a:rPr lang="en-US" smtClean="0"/>
              <a:pPr/>
              <a:t>1/17/2023</a:t>
            </a:fld>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919757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DC3C2756-4CD8-4805-B205-4398808FF5EB}" type="datetime1">
              <a:rPr lang="en-US" smtClean="0"/>
              <a:t>1/17/2023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dirty="0"/>
              <a:t>PRESENTED BY THE USAID ENERGY SECURITY PROJECT </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303279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5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2"/>
            <a:ext cx="5079595" cy="4571999"/>
          </a:xfrm>
        </p:spPr>
        <p:txBody>
          <a:bodyPr>
            <a:normAutofit/>
          </a:bodyPr>
          <a:lstStyle>
            <a:lvl1pPr>
              <a:defRPr sz="2000">
                <a:solidFill>
                  <a:srgbClr val="6C6463"/>
                </a:solidFill>
              </a:defRPr>
            </a:lvl1pPr>
            <a:lvl2pPr>
              <a:defRPr sz="1800">
                <a:solidFill>
                  <a:srgbClr val="6C6463"/>
                </a:solidFill>
              </a:defRPr>
            </a:lvl2pPr>
            <a:lvl3pPr>
              <a:defRPr sz="1599">
                <a:solidFill>
                  <a:srgbClr val="6C6463"/>
                </a:solidFill>
              </a:defRPr>
            </a:lvl3pPr>
            <a:lvl4pPr>
              <a:defRPr sz="1399">
                <a:solidFill>
                  <a:srgbClr val="6C6463"/>
                </a:solidFill>
              </a:defRPr>
            </a:lvl4pPr>
            <a:lvl5pPr>
              <a:defRPr sz="1599">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600202"/>
            <a:ext cx="5080405" cy="4571999"/>
          </a:xfrm>
        </p:spPr>
        <p:txBody>
          <a:bodyPr>
            <a:normAutofit/>
          </a:bodyPr>
          <a:lstStyle>
            <a:lvl1pPr>
              <a:defRPr sz="2000">
                <a:solidFill>
                  <a:srgbClr val="6C6463"/>
                </a:solidFill>
              </a:defRPr>
            </a:lvl1pPr>
            <a:lvl2pPr>
              <a:defRPr sz="1800">
                <a:solidFill>
                  <a:srgbClr val="6C6463"/>
                </a:solidFill>
              </a:defRPr>
            </a:lvl2pPr>
            <a:lvl3pPr>
              <a:defRPr sz="1599">
                <a:solidFill>
                  <a:srgbClr val="6C6463"/>
                </a:solidFill>
              </a:defRPr>
            </a:lvl3pPr>
            <a:lvl4pPr>
              <a:defRPr sz="1399">
                <a:solidFill>
                  <a:srgbClr val="6C6463"/>
                </a:solidFill>
              </a:defRPr>
            </a:lvl4pPr>
            <a:lvl5pPr>
              <a:defRPr sz="1599">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7C017F59-29DA-6F48-B92A-5AD511CC2D63}" type="datetime1">
              <a:rPr lang="en-US" smtClean="0"/>
              <a:pPr/>
              <a:t>1/17/2023</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790801"/>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085808977"/>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Arial" panose="020B0604020202020204" pitchFamily="34" charset="0"/>
                <a:cs typeface="Arial" panose="020B0604020202020204" pitchFamily="34" charset="0"/>
              </a:defRPr>
            </a:lvl1pPr>
          </a:lstStyle>
          <a:p>
            <a:fld id="{414FB1AD-D69E-B741-965A-0BAE826C2FA6}" type="datetime1">
              <a:rPr lang="en-US" smtClean="0"/>
              <a:pPr/>
              <a:t>1/17/2023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Arial" panose="020B0604020202020204" pitchFamily="34" charset="0"/>
                <a:cs typeface="Arial" panose="020B0604020202020204" pitchFamily="34" charset="0"/>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spTree>
    <p:extLst>
      <p:ext uri="{BB962C8B-B14F-4D97-AF65-F5344CB8AC3E}">
        <p14:creationId xmlns:p14="http://schemas.microsoft.com/office/powerpoint/2010/main" val="2376725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 Full Photo">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201" y="203683"/>
            <a:ext cx="11785599" cy="6450636"/>
          </a:xfrm>
          <a:prstGeom prst="rect">
            <a:avLst/>
          </a:prstGeom>
        </p:spPr>
      </p:pic>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40C00456-721A-A94C-800A-D5E7EE91C160}" type="datetime1">
              <a:rPr lang="en-US" smtClean="0"/>
              <a:pPr/>
              <a:t>1/17/2023</a:t>
            </a:fld>
            <a:endParaRPr lang="en-US"/>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a:outerShdw blurRad="254000" dir="2700000" algn="tl" rotWithShape="0">
              <a:srgbClr val="000000">
                <a:alpha val="20000"/>
              </a:srgbClr>
            </a:outerShdw>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chemeClr val="bg1"/>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pic>
        <p:nvPicPr>
          <p:cNvPr id="8" name="Picture 7">
            <a:extLst>
              <a:ext uri="{FF2B5EF4-FFF2-40B4-BE49-F238E27FC236}">
                <a16:creationId xmlns:a16="http://schemas.microsoft.com/office/drawing/2014/main" xmlns="" id="{BF49FF49-EF45-41ED-B58F-632892539B86}"/>
              </a:ext>
            </a:extLst>
          </p:cNvPr>
          <p:cNvPicPr>
            <a:picLocks noChangeAspect="1"/>
          </p:cNvPicPr>
          <p:nvPr userDrawn="1"/>
        </p:nvPicPr>
        <p:blipFill>
          <a:blip r:embed="rId3"/>
          <a:stretch>
            <a:fillRect/>
          </a:stretch>
        </p:blipFill>
        <p:spPr>
          <a:xfrm>
            <a:off x="655297" y="592365"/>
            <a:ext cx="2347200" cy="901135"/>
          </a:xfrm>
          <a:prstGeom prst="rect">
            <a:avLst/>
          </a:prstGeom>
        </p:spPr>
      </p:pic>
    </p:spTree>
    <p:extLst>
      <p:ext uri="{BB962C8B-B14F-4D97-AF65-F5344CB8AC3E}">
        <p14:creationId xmlns:p14="http://schemas.microsoft.com/office/powerpoint/2010/main" val="2414383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ver - Full Red">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EB2C8F94-9D67-854F-8417-3B884156945E}" type="datetime1">
              <a:rPr lang="en-US" smtClean="0"/>
              <a:pPr/>
              <a:t>1/17/2023</a:t>
            </a:fld>
            <a:endParaRPr lang="en-US"/>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xmlns="" id="{452DB38B-BAD7-413E-BDC5-CE0A3024AF54}"/>
              </a:ext>
            </a:extLst>
          </p:cNvPr>
          <p:cNvPicPr>
            <a:picLocks noChangeAspect="1"/>
          </p:cNvPicPr>
          <p:nvPr userDrawn="1"/>
        </p:nvPicPr>
        <p:blipFill>
          <a:blip r:embed="rId2"/>
          <a:stretch>
            <a:fillRect/>
          </a:stretch>
        </p:blipFill>
        <p:spPr>
          <a:xfrm>
            <a:off x="655297" y="592365"/>
            <a:ext cx="2347200" cy="901135"/>
          </a:xfrm>
          <a:prstGeom prst="rect">
            <a:avLst/>
          </a:prstGeom>
        </p:spPr>
      </p:pic>
    </p:spTree>
    <p:extLst>
      <p:ext uri="{BB962C8B-B14F-4D97-AF65-F5344CB8AC3E}">
        <p14:creationId xmlns:p14="http://schemas.microsoft.com/office/powerpoint/2010/main" val="1982456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4">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fld id="{C3349C05-927F-3348-96DF-9086CF2761D6}" type="datetime1">
              <a:rPr lang="en-US" smtClean="0"/>
              <a:t>1/17/2023</a:t>
            </a:fld>
            <a:endParaRPr lang="en-US"/>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a:p>
        </p:txBody>
      </p:sp>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xmlns="" id="{9F537A57-3150-40C3-8447-B497A3F151BD}"/>
              </a:ext>
            </a:extLst>
          </p:cNvPr>
          <p:cNvPicPr>
            <a:picLocks noChangeAspect="1"/>
          </p:cNvPicPr>
          <p:nvPr userDrawn="1"/>
        </p:nvPicPr>
        <p:blipFill>
          <a:blip r:embed="rId2"/>
          <a:stretch>
            <a:fillRect/>
          </a:stretch>
        </p:blipFill>
        <p:spPr>
          <a:xfrm>
            <a:off x="657600" y="5585578"/>
            <a:ext cx="2347200" cy="901135"/>
          </a:xfrm>
          <a:prstGeom prst="rect">
            <a:avLst/>
          </a:prstGeom>
        </p:spPr>
      </p:pic>
      <p:sp>
        <p:nvSpPr>
          <p:cNvPr id="8" name="Rectangle 7">
            <a:extLst>
              <a:ext uri="{FF2B5EF4-FFF2-40B4-BE49-F238E27FC236}">
                <a16:creationId xmlns:a16="http://schemas.microsoft.com/office/drawing/2014/main" xmlns="" id="{775D8D52-0D2E-4BD6-B5E4-F2D283C4699C}"/>
              </a:ext>
            </a:extLst>
          </p:cNvPr>
          <p:cNvSpPr/>
          <p:nvPr userDrawn="1"/>
        </p:nvSpPr>
        <p:spPr>
          <a:xfrm>
            <a:off x="4088122" y="4684068"/>
            <a:ext cx="6288021" cy="1177566"/>
          </a:xfrm>
          <a:prstGeom prst="rect">
            <a:avLst/>
          </a:prstGeom>
        </p:spPr>
        <p:txBody>
          <a:bodyPr wrap="square">
            <a:spAutoFit/>
          </a:bodyPr>
          <a:lstStyle/>
          <a:p>
            <a:pPr algn="just"/>
            <a:r>
              <a:rPr lang="uk-UA" sz="2116"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2116" baseline="30000" dirty="0">
                <a:solidFill>
                  <a:schemeClr val="bg1"/>
                </a:solidFill>
                <a:latin typeface="Arial" panose="020B0604020202020204" pitchFamily="34" charset="0"/>
                <a:cs typeface="Arial" panose="020B0604020202020204" pitchFamily="34" charset="0"/>
              </a:rPr>
              <a:t>USAID).</a:t>
            </a:r>
          </a:p>
          <a:p>
            <a:pPr algn="just"/>
            <a:r>
              <a:rPr lang="en-GB" sz="2116" baseline="30000" dirty="0">
                <a:solidFill>
                  <a:schemeClr val="bg1"/>
                </a:solidFill>
                <a:latin typeface="Arial" panose="020B0604020202020204" pitchFamily="34" charset="0"/>
                <a:cs typeface="Arial" panose="020B0604020202020204" pitchFamily="34" charset="0"/>
              </a:rPr>
              <a:t>Tetra Tech </a:t>
            </a:r>
            <a:r>
              <a:rPr lang="en-GB" sz="2116" baseline="30000" dirty="0" err="1">
                <a:solidFill>
                  <a:schemeClr val="bg1"/>
                </a:solidFill>
                <a:latin typeface="Arial" panose="020B0604020202020204" pitchFamily="34" charset="0"/>
                <a:cs typeface="Arial" panose="020B0604020202020204" pitchFamily="34" charset="0"/>
              </a:rPr>
              <a:t>ES,Inc</a:t>
            </a:r>
            <a:r>
              <a:rPr lang="en-GB" sz="2116" baseline="30000" dirty="0">
                <a:solidFill>
                  <a:schemeClr val="bg1"/>
                </a:solidFill>
                <a:latin typeface="Arial" panose="020B0604020202020204" pitchFamily="34" charset="0"/>
                <a:cs typeface="Arial" panose="020B0604020202020204" pitchFamily="34" charset="0"/>
              </a:rPr>
              <a:t>. </a:t>
            </a:r>
            <a:r>
              <a:rPr lang="uk-UA" sz="2116"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2116" baseline="30000" dirty="0">
                <a:solidFill>
                  <a:schemeClr val="bg1"/>
                </a:solidFill>
                <a:latin typeface="Arial" panose="020B0604020202020204" pitchFamily="34" charset="0"/>
                <a:cs typeface="Arial" panose="020B0604020202020204" pitchFamily="34" charset="0"/>
              </a:rPr>
              <a:t>USAID </a:t>
            </a:r>
            <a:r>
              <a:rPr lang="uk-UA" sz="2116"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spTree>
    <p:extLst>
      <p:ext uri="{BB962C8B-B14F-4D97-AF65-F5344CB8AC3E}">
        <p14:creationId xmlns:p14="http://schemas.microsoft.com/office/powerpoint/2010/main" val="104493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201" y="203681"/>
            <a:ext cx="11785601" cy="6450636"/>
          </a:xfrm>
          <a:prstGeom prst="rect">
            <a:avLst/>
          </a:prstGeom>
        </p:spPr>
      </p:pic>
      <p:sp>
        <p:nvSpPr>
          <p:cNvPr id="5" name="Text Placeholder 4"/>
          <p:cNvSpPr>
            <a:spLocks noGrp="1"/>
          </p:cNvSpPr>
          <p:nvPr>
            <p:ph type="body" sz="quarter" idx="12" hasCustomPrompt="1"/>
          </p:nvPr>
        </p:nvSpPr>
        <p:spPr>
          <a:xfrm rot="16200000">
            <a:off x="104940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fld id="{3F4168E2-91C5-9646-9F53-5B4E70AF759D}" type="datetime1">
              <a:rPr lang="en-US" smtClean="0"/>
              <a:pPr/>
              <a:t>1/17/2023</a:t>
            </a:fld>
            <a:endParaRPr lang="en-US"/>
          </a:p>
        </p:txBody>
      </p:sp>
      <p:sp>
        <p:nvSpPr>
          <p:cNvPr id="8"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1279536A-3300-4894-AF5F-C8F08DF8928B}"/>
              </a:ext>
            </a:extLst>
          </p:cNvPr>
          <p:cNvPicPr>
            <a:picLocks noChangeAspect="1"/>
          </p:cNvPicPr>
          <p:nvPr userDrawn="1"/>
        </p:nvPicPr>
        <p:blipFill>
          <a:blip r:embed="rId3"/>
          <a:stretch>
            <a:fillRect/>
          </a:stretch>
        </p:blipFill>
        <p:spPr>
          <a:xfrm>
            <a:off x="657600" y="5585578"/>
            <a:ext cx="2347200" cy="901135"/>
          </a:xfrm>
          <a:prstGeom prst="rect">
            <a:avLst/>
          </a:prstGeom>
        </p:spPr>
      </p:pic>
    </p:spTree>
    <p:extLst>
      <p:ext uri="{BB962C8B-B14F-4D97-AF65-F5344CB8AC3E}">
        <p14:creationId xmlns:p14="http://schemas.microsoft.com/office/powerpoint/2010/main" val="699808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ver - Full Red">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Arial" panose="020B0604020202020204" pitchFamily="34" charset="0"/>
                <a:cs typeface="Arial" panose="020B0604020202020204" pitchFamily="34" charset="0"/>
              </a:defRPr>
            </a:lvl1pPr>
          </a:lstStyle>
          <a:p>
            <a:fld id="{EB2C8F94-9D67-854F-8417-3B884156945E}" type="datetime1">
              <a:rPr lang="en-US" smtClean="0"/>
              <a:pPr/>
              <a:t>1/17/2023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Arial" panose="020B0604020202020204" pitchFamily="34" charset="0"/>
                <a:cs typeface="Arial" panose="020B0604020202020204" pitchFamily="34" charset="0"/>
              </a:defRPr>
            </a:lvl1pPr>
          </a:lstStyle>
          <a:p>
            <a:r>
              <a:rPr lang="en-US"/>
              <a:t>FOOTER GOES HERE</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4">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6">
                <a:solidFill>
                  <a:schemeClr val="bg1"/>
                </a:solidFill>
                <a:latin typeface="Arial" panose="020B0604020202020204" pitchFamily="34" charset="0"/>
                <a:cs typeface="Arial" panose="020B0604020202020204" pitchFamily="34" charset="0"/>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xmlns="" id="{88EC510A-FD3A-4118-A354-AC28377A68A2}"/>
              </a:ext>
            </a:extLst>
          </p:cNvPr>
          <p:cNvPicPr>
            <a:picLocks noChangeAspect="1"/>
          </p:cNvPicPr>
          <p:nvPr userDrawn="1"/>
        </p:nvPicPr>
        <p:blipFill>
          <a:blip r:embed="rId2"/>
          <a:stretch>
            <a:fillRect/>
          </a:stretch>
        </p:blipFill>
        <p:spPr>
          <a:xfrm>
            <a:off x="655297" y="592365"/>
            <a:ext cx="2347200" cy="901135"/>
          </a:xfrm>
          <a:prstGeom prst="rect">
            <a:avLst/>
          </a:prstGeom>
        </p:spPr>
      </p:pic>
      <p:pic>
        <p:nvPicPr>
          <p:cNvPr id="11" name="Рисунок 5">
            <a:extLst>
              <a:ext uri="{FF2B5EF4-FFF2-40B4-BE49-F238E27FC236}">
                <a16:creationId xmlns:a16="http://schemas.microsoft.com/office/drawing/2014/main" xmlns="" id="{26CF7E89-F1A2-4E72-B603-311EA4BA3B17}"/>
              </a:ext>
            </a:extLst>
          </p:cNvPr>
          <p:cNvPicPr>
            <a:picLocks noChangeAspect="1"/>
          </p:cNvPicPr>
          <p:nvPr userDrawn="1"/>
        </p:nvPicPr>
        <p:blipFill>
          <a:blip r:embed="rId3"/>
          <a:stretch>
            <a:fillRect/>
          </a:stretch>
        </p:blipFill>
        <p:spPr>
          <a:xfrm>
            <a:off x="9984001" y="523797"/>
            <a:ext cx="1765300" cy="1001477"/>
          </a:xfrm>
          <a:prstGeom prst="rect">
            <a:avLst/>
          </a:prstGeom>
        </p:spPr>
      </p:pic>
    </p:spTree>
    <p:extLst>
      <p:ext uri="{BB962C8B-B14F-4D97-AF65-F5344CB8AC3E}">
        <p14:creationId xmlns:p14="http://schemas.microsoft.com/office/powerpoint/2010/main" val="62972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1099175"/>
          </a:xfrm>
        </p:spPr>
        <p:txBody>
          <a:bodyPr wrap="square" anchor="t" anchorCtr="0">
            <a:spAutoFit/>
          </a:bodyPr>
          <a:lstStyle>
            <a:lvl1pPr>
              <a:defRPr sz="3174">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latin typeface="Arial" panose="020B0604020202020204" pitchFamily="34" charset="0"/>
                <a:cs typeface="Arial" panose="020B0604020202020204" pitchFamily="34" charset="0"/>
              </a:defRPr>
            </a:lvl1pPr>
          </a:lstStyle>
          <a:p>
            <a:fld id="{C3349C05-927F-3348-96DF-9086CF2761D6}" type="datetime1">
              <a:rPr lang="en-US" smtClean="0"/>
              <a:pPr/>
              <a:t>1/17/2023</a:t>
            </a:fld>
            <a:endParaRPr lang="en-US" dirty="0"/>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latin typeface="Arial" panose="020B0604020202020204" pitchFamily="34" charset="0"/>
                <a:cs typeface="Arial" panose="020B0604020202020204" pitchFamily="34" charset="0"/>
              </a:defRPr>
            </a:lvl1pPr>
          </a:lstStyle>
          <a:p>
            <a:r>
              <a:rPr lang="en-US"/>
              <a:t>FOOTER GOES HERE</a:t>
            </a:r>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xmlns="" id="{D0973ABE-D5BC-4A97-A8A9-A49AA3603A51}"/>
              </a:ext>
            </a:extLst>
          </p:cNvPr>
          <p:cNvPicPr>
            <a:picLocks noChangeAspect="1"/>
          </p:cNvPicPr>
          <p:nvPr userDrawn="1"/>
        </p:nvPicPr>
        <p:blipFill>
          <a:blip r:embed="rId2"/>
          <a:stretch>
            <a:fillRect/>
          </a:stretch>
        </p:blipFill>
        <p:spPr>
          <a:xfrm>
            <a:off x="657600" y="5585578"/>
            <a:ext cx="2347200" cy="901135"/>
          </a:xfrm>
          <a:prstGeom prst="rect">
            <a:avLst/>
          </a:prstGeom>
        </p:spPr>
      </p:pic>
      <p:sp>
        <p:nvSpPr>
          <p:cNvPr id="9" name="Rectangle 8">
            <a:extLst>
              <a:ext uri="{FF2B5EF4-FFF2-40B4-BE49-F238E27FC236}">
                <a16:creationId xmlns:a16="http://schemas.microsoft.com/office/drawing/2014/main" xmlns="" id="{BB2212FE-E036-4014-A6D3-9968744563C3}"/>
              </a:ext>
            </a:extLst>
          </p:cNvPr>
          <p:cNvSpPr/>
          <p:nvPr userDrawn="1"/>
        </p:nvSpPr>
        <p:spPr>
          <a:xfrm>
            <a:off x="4088122" y="4684068"/>
            <a:ext cx="6288021" cy="1177566"/>
          </a:xfrm>
          <a:prstGeom prst="rect">
            <a:avLst/>
          </a:prstGeom>
        </p:spPr>
        <p:txBody>
          <a:bodyPr wrap="square">
            <a:spAutoFit/>
          </a:bodyPr>
          <a:lstStyle/>
          <a:p>
            <a:pPr algn="just"/>
            <a:r>
              <a:rPr lang="uk-UA" sz="2116"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2116" baseline="30000" dirty="0">
                <a:solidFill>
                  <a:schemeClr val="bg1"/>
                </a:solidFill>
                <a:latin typeface="Arial" panose="020B0604020202020204" pitchFamily="34" charset="0"/>
                <a:cs typeface="Arial" panose="020B0604020202020204" pitchFamily="34" charset="0"/>
              </a:rPr>
              <a:t>USAID).</a:t>
            </a:r>
          </a:p>
          <a:p>
            <a:pPr algn="just"/>
            <a:r>
              <a:rPr lang="en-GB" sz="2116" baseline="30000" dirty="0">
                <a:solidFill>
                  <a:schemeClr val="bg1"/>
                </a:solidFill>
                <a:latin typeface="Arial" panose="020B0604020202020204" pitchFamily="34" charset="0"/>
                <a:cs typeface="Arial" panose="020B0604020202020204" pitchFamily="34" charset="0"/>
              </a:rPr>
              <a:t>Tetra Tech </a:t>
            </a:r>
            <a:r>
              <a:rPr lang="en-GB" sz="2116" baseline="30000" dirty="0" err="1">
                <a:solidFill>
                  <a:schemeClr val="bg1"/>
                </a:solidFill>
                <a:latin typeface="Arial" panose="020B0604020202020204" pitchFamily="34" charset="0"/>
                <a:cs typeface="Arial" panose="020B0604020202020204" pitchFamily="34" charset="0"/>
              </a:rPr>
              <a:t>ES,Inc</a:t>
            </a:r>
            <a:r>
              <a:rPr lang="en-GB" sz="2116" baseline="30000" dirty="0">
                <a:solidFill>
                  <a:schemeClr val="bg1"/>
                </a:solidFill>
                <a:latin typeface="Arial" panose="020B0604020202020204" pitchFamily="34" charset="0"/>
                <a:cs typeface="Arial" panose="020B0604020202020204" pitchFamily="34" charset="0"/>
              </a:rPr>
              <a:t>. </a:t>
            </a:r>
            <a:r>
              <a:rPr lang="uk-UA" sz="2116"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2116" baseline="30000" dirty="0">
                <a:solidFill>
                  <a:schemeClr val="bg1"/>
                </a:solidFill>
                <a:latin typeface="Arial" panose="020B0604020202020204" pitchFamily="34" charset="0"/>
                <a:cs typeface="Arial" panose="020B0604020202020204" pitchFamily="34" charset="0"/>
              </a:rPr>
              <a:t>USAID </a:t>
            </a:r>
            <a:r>
              <a:rPr lang="uk-UA" sz="2116"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pic>
        <p:nvPicPr>
          <p:cNvPr id="10" name="Рисунок 5">
            <a:extLst>
              <a:ext uri="{FF2B5EF4-FFF2-40B4-BE49-F238E27FC236}">
                <a16:creationId xmlns:a16="http://schemas.microsoft.com/office/drawing/2014/main" xmlns="" id="{E0BD301D-2D37-4CC1-8519-741DB8CF986B}"/>
              </a:ext>
            </a:extLst>
          </p:cNvPr>
          <p:cNvPicPr>
            <a:picLocks noChangeAspect="1"/>
          </p:cNvPicPr>
          <p:nvPr userDrawn="1"/>
        </p:nvPicPr>
        <p:blipFill>
          <a:blip r:embed="rId3"/>
          <a:stretch>
            <a:fillRect/>
          </a:stretch>
        </p:blipFill>
        <p:spPr>
          <a:xfrm>
            <a:off x="9984001" y="523797"/>
            <a:ext cx="1765300" cy="1001477"/>
          </a:xfrm>
          <a:prstGeom prst="rect">
            <a:avLst/>
          </a:prstGeom>
        </p:spPr>
      </p:pic>
    </p:spTree>
    <p:extLst>
      <p:ext uri="{BB962C8B-B14F-4D97-AF65-F5344CB8AC3E}">
        <p14:creationId xmlns:p14="http://schemas.microsoft.com/office/powerpoint/2010/main" val="289518370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 Full Photo">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201" y="203683"/>
            <a:ext cx="11785599" cy="6450636"/>
          </a:xfrm>
          <a:prstGeom prst="rect">
            <a:avLst/>
          </a:prstGeom>
        </p:spPr>
      </p:pic>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USAID </a:t>
            </a:r>
            <a:r>
              <a:rPr lang="uk-UA"/>
              <a:t>Проект Енергетичної Безпеки</a:t>
            </a:r>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a:outerShdw blurRad="254000" dir="2700000" algn="tl" rotWithShape="0">
              <a:srgbClr val="000000">
                <a:alpha val="20000"/>
              </a:srgbClr>
            </a:outerShdw>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chemeClr val="bg1"/>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pic>
        <p:nvPicPr>
          <p:cNvPr id="8" name="Picture 7">
            <a:extLst>
              <a:ext uri="{FF2B5EF4-FFF2-40B4-BE49-F238E27FC236}">
                <a16:creationId xmlns:a16="http://schemas.microsoft.com/office/drawing/2014/main" xmlns="" id="{BF49FF49-EF45-41ED-B58F-632892539B86}"/>
              </a:ext>
            </a:extLst>
          </p:cNvPr>
          <p:cNvPicPr>
            <a:picLocks noChangeAspect="1"/>
          </p:cNvPicPr>
          <p:nvPr userDrawn="1"/>
        </p:nvPicPr>
        <p:blipFill>
          <a:blip r:embed="rId3"/>
          <a:stretch>
            <a:fillRect/>
          </a:stretch>
        </p:blipFill>
        <p:spPr>
          <a:xfrm>
            <a:off x="655297" y="592365"/>
            <a:ext cx="2347200" cy="901135"/>
          </a:xfrm>
          <a:prstGeom prst="rect">
            <a:avLst/>
          </a:prstGeom>
        </p:spPr>
      </p:pic>
    </p:spTree>
    <p:extLst>
      <p:ext uri="{BB962C8B-B14F-4D97-AF65-F5344CB8AC3E}">
        <p14:creationId xmlns:p14="http://schemas.microsoft.com/office/powerpoint/2010/main" val="275352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 Full Red">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USAID </a:t>
            </a:r>
            <a:r>
              <a:rPr lang="uk-UA"/>
              <a:t>Проект Енергетичної Безпеки</a:t>
            </a:r>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995680" y="3932955"/>
            <a:ext cx="42672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xmlns="" id="{452DB38B-BAD7-413E-BDC5-CE0A3024AF54}"/>
              </a:ext>
            </a:extLst>
          </p:cNvPr>
          <p:cNvPicPr>
            <a:picLocks noChangeAspect="1"/>
          </p:cNvPicPr>
          <p:nvPr userDrawn="1"/>
        </p:nvPicPr>
        <p:blipFill>
          <a:blip r:embed="rId2"/>
          <a:stretch>
            <a:fillRect/>
          </a:stretch>
        </p:blipFill>
        <p:spPr>
          <a:xfrm>
            <a:off x="655297" y="592365"/>
            <a:ext cx="2347200" cy="901135"/>
          </a:xfrm>
          <a:prstGeom prst="rect">
            <a:avLst/>
          </a:prstGeom>
        </p:spPr>
      </p:pic>
    </p:spTree>
    <p:extLst>
      <p:ext uri="{BB962C8B-B14F-4D97-AF65-F5344CB8AC3E}">
        <p14:creationId xmlns:p14="http://schemas.microsoft.com/office/powerpoint/2010/main" val="161491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E05D81F0-A685-4BB7-B130-77EE508E6BEC}" type="datetime1">
              <a:rPr lang="en-US" smtClean="0"/>
              <a:t>1/17/2023</a:t>
            </a:fld>
            <a:endParaRPr lang="en-US" dirty="0"/>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dirty="0"/>
              <a:t>PRESENTED BY THE USAID ENERGY SECURITY PROJECT </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75664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4">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r>
              <a:rPr lang="en-US"/>
              <a:t>12/5/2019</a:t>
            </a:r>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USAID </a:t>
            </a:r>
            <a:r>
              <a:rPr lang="uk-UA"/>
              <a:t>Проект Енергетичної Безпеки</a:t>
            </a:r>
            <a:endParaRPr lang="en-US"/>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a:p>
        </p:txBody>
      </p:sp>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xmlns="" id="{9F537A57-3150-40C3-8447-B497A3F151BD}"/>
              </a:ext>
            </a:extLst>
          </p:cNvPr>
          <p:cNvPicPr>
            <a:picLocks noChangeAspect="1"/>
          </p:cNvPicPr>
          <p:nvPr userDrawn="1"/>
        </p:nvPicPr>
        <p:blipFill>
          <a:blip r:embed="rId2"/>
          <a:stretch>
            <a:fillRect/>
          </a:stretch>
        </p:blipFill>
        <p:spPr>
          <a:xfrm>
            <a:off x="657600" y="5585578"/>
            <a:ext cx="2347200" cy="901135"/>
          </a:xfrm>
          <a:prstGeom prst="rect">
            <a:avLst/>
          </a:prstGeom>
        </p:spPr>
      </p:pic>
    </p:spTree>
    <p:extLst>
      <p:ext uri="{BB962C8B-B14F-4D97-AF65-F5344CB8AC3E}">
        <p14:creationId xmlns:p14="http://schemas.microsoft.com/office/powerpoint/2010/main" val="2707744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USAID </a:t>
            </a:r>
            <a:r>
              <a:rPr lang="uk-UA"/>
              <a:t>Проект Енергетичної Безпеки</a:t>
            </a:r>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914400" y="1715549"/>
            <a:ext cx="10363200" cy="4233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41515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10363200"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r>
              <a:rPr lang="en-US"/>
              <a:t>12/5/2019</a:t>
            </a:r>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USAID </a:t>
            </a:r>
            <a:r>
              <a:rPr lang="uk-UA"/>
              <a:t>Проект Енергетичної Безпеки</a:t>
            </a:r>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97577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r>
              <a:rPr lang="en-US"/>
              <a:t>12/5/2019</a:t>
            </a:r>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USAID </a:t>
            </a:r>
            <a:r>
              <a:rPr lang="uk-UA"/>
              <a:t>Проект Енергетичної Безпеки</a:t>
            </a:r>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718887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d/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r>
              <a:rPr lang="en-US"/>
              <a:t>12/5/2019</a:t>
            </a:r>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USAID </a:t>
            </a:r>
            <a:r>
              <a:rPr lang="uk-UA"/>
              <a:t>Проект Енергетичної Безпеки</a:t>
            </a:r>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266129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USAID </a:t>
            </a:r>
            <a:r>
              <a:rPr lang="uk-UA"/>
              <a:t>Проект Енергетичної Безпеки</a:t>
            </a:r>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144545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891048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230738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USAID </a:t>
            </a:r>
            <a:r>
              <a:rPr lang="uk-UA"/>
              <a:t>Проект Енергетичної Безпеки</a:t>
            </a:r>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583777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r>
              <a:rPr lang="en-US"/>
              <a:t>12/5/2019</a:t>
            </a:r>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USAID </a:t>
            </a:r>
            <a:r>
              <a:rPr lang="uk-UA"/>
              <a:t>Проект Енергетичної Безпеки</a:t>
            </a:r>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88027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Red/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E7E7F354-D31A-422D-BB33-253FBE59C4AF}" type="datetime1">
              <a:rPr lang="en-US" smtClean="0"/>
              <a:t>1/17/2023</a:t>
            </a:fld>
            <a:endParaRPr lang="en-US" dirty="0"/>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dirty="0"/>
              <a:t>PRESENTED BY THE USAID ENERGY SECURITY PROJECT </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36580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USAID </a:t>
            </a:r>
            <a:r>
              <a:rPr lang="uk-UA"/>
              <a:t>Проект Енергетичної Безпеки</a:t>
            </a:r>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632181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674026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795727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201" y="203681"/>
            <a:ext cx="11785601" cy="6450636"/>
          </a:xfrm>
          <a:prstGeom prst="rect">
            <a:avLst/>
          </a:prstGeom>
        </p:spPr>
      </p:pic>
      <p:sp>
        <p:nvSpPr>
          <p:cNvPr id="5" name="Text Placeholder 4"/>
          <p:cNvSpPr>
            <a:spLocks noGrp="1"/>
          </p:cNvSpPr>
          <p:nvPr>
            <p:ph type="body" sz="quarter" idx="12" hasCustomPrompt="1"/>
          </p:nvPr>
        </p:nvSpPr>
        <p:spPr>
          <a:xfrm rot="16200000">
            <a:off x="104940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8"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914400" y="4146997"/>
            <a:ext cx="4572000" cy="1600200"/>
          </a:xfrm>
          <a:effectLst>
            <a:outerShdw blurRad="254000" dir="5400000" algn="tl" rotWithShape="0">
              <a:srgbClr val="000000">
                <a:alpha val="40000"/>
              </a:srgbClr>
            </a:outerShdw>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995680" y="3932955"/>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xmlns="" id="{1279536A-3300-4894-AF5F-C8F08DF8928B}"/>
              </a:ext>
            </a:extLst>
          </p:cNvPr>
          <p:cNvPicPr>
            <a:picLocks noChangeAspect="1"/>
          </p:cNvPicPr>
          <p:nvPr userDrawn="1"/>
        </p:nvPicPr>
        <p:blipFill>
          <a:blip r:embed="rId3"/>
          <a:stretch>
            <a:fillRect/>
          </a:stretch>
        </p:blipFill>
        <p:spPr>
          <a:xfrm>
            <a:off x="657600" y="5585578"/>
            <a:ext cx="2347200" cy="901135"/>
          </a:xfrm>
          <a:prstGeom prst="rect">
            <a:avLst/>
          </a:prstGeom>
        </p:spPr>
      </p:pic>
    </p:spTree>
    <p:extLst>
      <p:ext uri="{BB962C8B-B14F-4D97-AF65-F5344CB8AC3E}">
        <p14:creationId xmlns:p14="http://schemas.microsoft.com/office/powerpoint/2010/main" val="4198025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ver - Full Red">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USAID </a:t>
            </a:r>
            <a:r>
              <a:rPr lang="uk-UA"/>
              <a:t>Проект Енергетичної Безпеки</a:t>
            </a:r>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914400" y="2118715"/>
            <a:ext cx="5181600" cy="1600200"/>
          </a:xfrm>
          <a:effectLst/>
        </p:spPr>
        <p:txBody>
          <a:bodyPr anchor="b" anchorCtr="0">
            <a:normAutofit/>
          </a:bodyPr>
          <a:lstStyle>
            <a:lvl1pPr>
              <a:defRPr sz="3174">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914400" y="4146997"/>
            <a:ext cx="4572000" cy="1600200"/>
          </a:xfrm>
          <a:effectLst/>
        </p:spPr>
        <p:txBody>
          <a:bodyPr>
            <a:normAutofit/>
          </a:bodyPr>
          <a:lstStyle>
            <a:lvl1pPr marL="0" indent="0" algn="l">
              <a:buNone/>
              <a:defRPr sz="2116">
                <a:solidFill>
                  <a:schemeClr val="bg1"/>
                </a:solidFill>
              </a:defRPr>
            </a:lvl1pPr>
            <a:lvl2pPr marL="604738" indent="0" algn="ctr">
              <a:buNone/>
              <a:defRPr>
                <a:solidFill>
                  <a:schemeClr val="tx1">
                    <a:tint val="75000"/>
                  </a:schemeClr>
                </a:solidFill>
              </a:defRPr>
            </a:lvl2pPr>
            <a:lvl3pPr marL="1209477" indent="0" algn="ctr">
              <a:buNone/>
              <a:defRPr>
                <a:solidFill>
                  <a:schemeClr val="tx1">
                    <a:tint val="75000"/>
                  </a:schemeClr>
                </a:solidFill>
              </a:defRPr>
            </a:lvl3pPr>
            <a:lvl4pPr marL="1814215" indent="0" algn="ctr">
              <a:buNone/>
              <a:defRPr>
                <a:solidFill>
                  <a:schemeClr val="tx1">
                    <a:tint val="75000"/>
                  </a:schemeClr>
                </a:solidFill>
              </a:defRPr>
            </a:lvl4pPr>
            <a:lvl5pPr marL="2418954" indent="0" algn="ctr">
              <a:buNone/>
              <a:defRPr>
                <a:solidFill>
                  <a:schemeClr val="tx1">
                    <a:tint val="75000"/>
                  </a:schemeClr>
                </a:solidFill>
              </a:defRPr>
            </a:lvl5pPr>
            <a:lvl6pPr marL="3023692" indent="0" algn="ctr">
              <a:buNone/>
              <a:defRPr>
                <a:solidFill>
                  <a:schemeClr val="tx1">
                    <a:tint val="75000"/>
                  </a:schemeClr>
                </a:solidFill>
              </a:defRPr>
            </a:lvl6pPr>
            <a:lvl7pPr marL="3628431" indent="0" algn="ctr">
              <a:buNone/>
              <a:defRPr>
                <a:solidFill>
                  <a:schemeClr val="tx1">
                    <a:tint val="75000"/>
                  </a:schemeClr>
                </a:solidFill>
              </a:defRPr>
            </a:lvl7pPr>
            <a:lvl8pPr marL="4233169" indent="0" algn="ctr">
              <a:buNone/>
              <a:defRPr>
                <a:solidFill>
                  <a:schemeClr val="tx1">
                    <a:tint val="75000"/>
                  </a:schemeClr>
                </a:solidFill>
              </a:defRPr>
            </a:lvl8pPr>
            <a:lvl9pPr marL="4837908" indent="0" algn="ctr">
              <a:buNone/>
              <a:defRPr>
                <a:solidFill>
                  <a:schemeClr val="tx1">
                    <a:tint val="75000"/>
                  </a:schemeClr>
                </a:solidFill>
              </a:defRPr>
            </a:lvl9pPr>
          </a:lstStyle>
          <a:p>
            <a:r>
              <a:rPr lang="en-US" dirty="0"/>
              <a:t>CLICK TO EDIT MASTER SUBTITLE STYLE</a:t>
            </a:r>
          </a:p>
        </p:txBody>
      </p:sp>
      <p:pic>
        <p:nvPicPr>
          <p:cNvPr id="15" name="Picture 14">
            <a:extLst>
              <a:ext uri="{FF2B5EF4-FFF2-40B4-BE49-F238E27FC236}">
                <a16:creationId xmlns:a16="http://schemas.microsoft.com/office/drawing/2014/main" xmlns="" id="{88EC510A-FD3A-4118-A354-AC28377A68A2}"/>
              </a:ext>
            </a:extLst>
          </p:cNvPr>
          <p:cNvPicPr>
            <a:picLocks noChangeAspect="1"/>
          </p:cNvPicPr>
          <p:nvPr userDrawn="1"/>
        </p:nvPicPr>
        <p:blipFill>
          <a:blip r:embed="rId2"/>
          <a:stretch>
            <a:fillRect/>
          </a:stretch>
        </p:blipFill>
        <p:spPr>
          <a:xfrm>
            <a:off x="9291297" y="592365"/>
            <a:ext cx="2347200" cy="901135"/>
          </a:xfrm>
          <a:prstGeom prst="rect">
            <a:avLst/>
          </a:prstGeom>
        </p:spPr>
      </p:pic>
    </p:spTree>
    <p:extLst>
      <p:ext uri="{BB962C8B-B14F-4D97-AF65-F5344CB8AC3E}">
        <p14:creationId xmlns:p14="http://schemas.microsoft.com/office/powerpoint/2010/main" val="828055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vider - Full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707638"/>
            <a:ext cx="7315200" cy="580800"/>
          </a:xfrm>
        </p:spPr>
        <p:txBody>
          <a:bodyPr wrap="square" anchor="t" anchorCtr="0">
            <a:spAutoFit/>
          </a:bodyPr>
          <a:lstStyle>
            <a:lvl1pPr>
              <a:defRPr sz="3174">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203200" y="6423933"/>
            <a:ext cx="2844800" cy="214546"/>
          </a:xfrm>
        </p:spPr>
        <p:txBody>
          <a:bodyPr/>
          <a:lstStyle>
            <a:lvl1pPr>
              <a:defRPr>
                <a:solidFill>
                  <a:srgbClr val="FFFFFF"/>
                </a:solidFill>
              </a:defRPr>
            </a:lvl1pPr>
          </a:lstStyle>
          <a:p>
            <a:r>
              <a:rPr lang="en-US"/>
              <a:t>12/5/2019</a:t>
            </a:r>
          </a:p>
        </p:txBody>
      </p:sp>
      <p:sp>
        <p:nvSpPr>
          <p:cNvPr id="4" name="Footer Placeholder 3"/>
          <p:cNvSpPr>
            <a:spLocks noGrp="1"/>
          </p:cNvSpPr>
          <p:nvPr>
            <p:ph type="ftr" sz="quarter" idx="11"/>
          </p:nvPr>
        </p:nvSpPr>
        <p:spPr>
          <a:xfrm>
            <a:off x="4165600" y="6423933"/>
            <a:ext cx="3860800" cy="214546"/>
          </a:xfrm>
        </p:spPr>
        <p:txBody>
          <a:bodyPr/>
          <a:lstStyle>
            <a:lvl1pPr>
              <a:defRPr>
                <a:solidFill>
                  <a:srgbClr val="FFFFFF"/>
                </a:solidFill>
              </a:defRPr>
            </a:lvl1pPr>
          </a:lstStyle>
          <a:p>
            <a:r>
              <a:rPr lang="en-US"/>
              <a:t>USAID </a:t>
            </a:r>
            <a:r>
              <a:rPr lang="uk-UA"/>
              <a:t>Проект Енергетичної Безпеки</a:t>
            </a:r>
            <a:endParaRPr lang="en-US"/>
          </a:p>
        </p:txBody>
      </p:sp>
      <p:sp>
        <p:nvSpPr>
          <p:cNvPr id="5" name="Slide Number Placeholder 4"/>
          <p:cNvSpPr>
            <a:spLocks noGrp="1"/>
          </p:cNvSpPr>
          <p:nvPr>
            <p:ph type="sldNum" sz="quarter" idx="12"/>
          </p:nvPr>
        </p:nvSpPr>
        <p:spPr>
          <a:xfrm>
            <a:off x="9144000" y="6423933"/>
            <a:ext cx="2844800" cy="214546"/>
          </a:xfrm>
        </p:spPr>
        <p:txBody>
          <a:bodyPr/>
          <a:lstStyle>
            <a:lvl1pPr>
              <a:defRPr>
                <a:solidFill>
                  <a:srgbClr val="FFFFFF"/>
                </a:solidFill>
              </a:defRPr>
            </a:lvl1pPr>
          </a:lstStyle>
          <a:p>
            <a:fld id="{42782948-4DBE-204D-AB9E-B65E067054AE}" type="slidenum">
              <a:rPr lang="en-US" smtClean="0"/>
              <a:pPr/>
              <a:t>‹#›</a:t>
            </a:fld>
            <a:endParaRPr lang="en-US"/>
          </a:p>
        </p:txBody>
      </p:sp>
      <p:cxnSp>
        <p:nvCxnSpPr>
          <p:cNvPr id="13" name="Straight Connector 12"/>
          <p:cNvCxnSpPr/>
          <p:nvPr userDrawn="1"/>
        </p:nvCxnSpPr>
        <p:spPr>
          <a:xfrm>
            <a:off x="995680" y="909220"/>
            <a:ext cx="42672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xmlns="" id="{D0973ABE-D5BC-4A97-A8A9-A49AA3603A51}"/>
              </a:ext>
            </a:extLst>
          </p:cNvPr>
          <p:cNvPicPr>
            <a:picLocks noChangeAspect="1"/>
          </p:cNvPicPr>
          <p:nvPr userDrawn="1"/>
        </p:nvPicPr>
        <p:blipFill>
          <a:blip r:embed="rId2"/>
          <a:stretch>
            <a:fillRect/>
          </a:stretch>
        </p:blipFill>
        <p:spPr>
          <a:xfrm>
            <a:off x="657600" y="5585578"/>
            <a:ext cx="2347200" cy="901135"/>
          </a:xfrm>
          <a:prstGeom prst="rect">
            <a:avLst/>
          </a:prstGeom>
        </p:spPr>
      </p:pic>
    </p:spTree>
    <p:extLst>
      <p:ext uri="{BB962C8B-B14F-4D97-AF65-F5344CB8AC3E}">
        <p14:creationId xmlns:p14="http://schemas.microsoft.com/office/powerpoint/2010/main" val="297546998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USAID </a:t>
            </a:r>
            <a:r>
              <a:rPr lang="uk-UA"/>
              <a:t>Проект Енергетичної Безпеки</a:t>
            </a:r>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78602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Red/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50795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715549"/>
            <a:ext cx="50804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6C6463"/>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r>
              <a:rPr lang="en-US"/>
              <a:t>12/5/2019</a:t>
            </a:r>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USAID </a:t>
            </a:r>
            <a:r>
              <a:rPr lang="uk-UA"/>
              <a:t>Проект Енергетичної Безпеки</a:t>
            </a:r>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030287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Red/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r>
              <a:rPr lang="en-US"/>
              <a:t>12/5/2019</a:t>
            </a:r>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a:t>USAID </a:t>
            </a:r>
            <a:r>
              <a:rPr lang="uk-UA"/>
              <a:t>Проект Енергетичної Безпеки</a:t>
            </a:r>
            <a:endParaRPr lang="en-US"/>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793659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USAID </a:t>
            </a:r>
            <a:r>
              <a:rPr lang="uk-UA"/>
              <a:t>Проект Енергетичної Безпеки</a:t>
            </a:r>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19385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96F5447B-27E8-41B6-9C50-E25B5189AC5B}" type="datetime1">
              <a:rPr lang="en-US" smtClean="0"/>
              <a:t>1/17/2023</a:t>
            </a:fld>
            <a:endParaRPr lang="en-US" dirty="0"/>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dirty="0"/>
              <a:t>PRESENTED BY THE USAID ENERGY SECURITY PROJECT </a:t>
            </a:r>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1837747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FFFFFF"/>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366287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chemeClr val="bg1"/>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321512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Red/Gray 1 Conten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9"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USAID </a:t>
            </a:r>
            <a:r>
              <a:rPr lang="uk-UA"/>
              <a:t>Проект Енергетичної Безпеки</a:t>
            </a:r>
            <a:endParaRPr lang="en-US"/>
          </a:p>
        </p:txBody>
      </p:sp>
      <p:sp>
        <p:nvSpPr>
          <p:cNvPr id="10"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914400" y="1715549"/>
            <a:ext cx="10363200" cy="4233230"/>
          </a:xfrm>
          <a:prstGeom prst="rect">
            <a:avLst/>
          </a:prstGeom>
        </p:spPr>
        <p:txBody>
          <a:bodyPr vert="horz" lIns="91440" tIns="45720" rIns="91440" bIns="45720" rtlCol="0">
            <a:normAutofit/>
          </a:bodyPr>
          <a:lstStyle>
            <a:lvl1pPr marL="304470" marR="0" indent="-304470" algn="l" defTabSz="604738" rtl="0" eaLnBrk="1" fontAlgn="auto" latinLnBrk="0" hangingPunct="1">
              <a:lnSpc>
                <a:spcPct val="100000"/>
              </a:lnSpc>
              <a:spcBef>
                <a:spcPts val="0"/>
              </a:spcBef>
              <a:spcAft>
                <a:spcPts val="1058"/>
              </a:spcAft>
              <a:buClrTx/>
              <a:buSzTx/>
              <a:buFont typeface="Arial"/>
              <a:buChar char="•"/>
              <a:tabLst/>
              <a:defRPr/>
            </a:lvl1pPr>
          </a:lstStyle>
          <a:p>
            <a:pPr marL="304470" marR="0" lvl="0"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905009" marR="0" lvl="1" indent="-304470" algn="l" defTabSz="604738" rtl="0" eaLnBrk="1" fontAlgn="auto" latinLnBrk="0" hangingPunct="1">
              <a:lnSpc>
                <a:spcPct val="100000"/>
              </a:lnSpc>
              <a:spcBef>
                <a:spcPts val="0"/>
              </a:spcBef>
              <a:spcAft>
                <a:spcPts val="1058"/>
              </a:spcAft>
              <a:buClrTx/>
              <a:buSzTx/>
              <a:buFont typeface="Arial"/>
              <a:buChar char="–"/>
              <a:tabLst/>
              <a:defRPr/>
            </a:pPr>
            <a:r>
              <a:rPr kumimoji="0" lang="en-US" sz="2116"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2635734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203200" y="3428999"/>
            <a:ext cx="11785600" cy="3228220"/>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3" name="Content Placeholder 2"/>
          <p:cNvSpPr>
            <a:spLocks noGrp="1"/>
          </p:cNvSpPr>
          <p:nvPr>
            <p:ph idx="1"/>
          </p:nvPr>
        </p:nvSpPr>
        <p:spPr>
          <a:xfrm>
            <a:off x="914400" y="1715549"/>
            <a:ext cx="103632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FFFFFF"/>
                </a:solidFill>
                <a:latin typeface="Gill Sans MT"/>
                <a:cs typeface="Gill Sans MT"/>
              </a:defRPr>
            </a:lvl1pPr>
          </a:lstStyle>
          <a:p>
            <a:r>
              <a:rPr lang="en-US"/>
              <a:t>12/5/2019</a:t>
            </a:r>
          </a:p>
        </p:txBody>
      </p:sp>
      <p:sp>
        <p:nvSpPr>
          <p:cNvPr id="10" name="Footer Placeholder 4"/>
          <p:cNvSpPr>
            <a:spLocks noGrp="1"/>
          </p:cNvSpPr>
          <p:nvPr>
            <p:ph type="ftr" sz="quarter" idx="3"/>
          </p:nvPr>
        </p:nvSpPr>
        <p:spPr>
          <a:xfrm>
            <a:off x="4165600" y="6423933"/>
            <a:ext cx="3860800" cy="214546"/>
          </a:xfrm>
          <a:prstGeom prst="rect">
            <a:avLst/>
          </a:prstGeom>
        </p:spPr>
        <p:txBody>
          <a:bodyPr vert="horz" lIns="91440" tIns="45720" rIns="91440" bIns="45720" rtlCol="0" anchor="ctr">
            <a:spAutoFit/>
          </a:bodyPr>
          <a:lstStyle>
            <a:lvl1pPr algn="ctr">
              <a:defRPr sz="794" b="0" i="0">
                <a:solidFill>
                  <a:srgbClr val="FFFFFF"/>
                </a:solidFill>
                <a:latin typeface="Gill Sans MT"/>
                <a:cs typeface="Gill Sans MT"/>
              </a:defRPr>
            </a:lvl1pPr>
          </a:lstStyle>
          <a:p>
            <a:r>
              <a:rPr lang="en-US"/>
              <a:t>USAID </a:t>
            </a:r>
            <a:r>
              <a:rPr lang="uk-UA"/>
              <a:t>Проект Енергетичної Безпеки</a:t>
            </a:r>
            <a:endParaRPr lang="en-US"/>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10494091" y="4693325"/>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231135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6096000" y="203683"/>
            <a:ext cx="5892800" cy="6450636"/>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914400" y="2219505"/>
            <a:ext cx="4876800" cy="3729274"/>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10494089"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914400" y="897750"/>
            <a:ext cx="4876800" cy="1099175"/>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3900837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Red/Gray Title Only">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203200" y="203682"/>
            <a:ext cx="5892800" cy="6450634"/>
          </a:xfrm>
          <a:solidFill>
            <a:srgbClr val="E7E7E5"/>
          </a:solidFill>
        </p:spPr>
        <p:txBody>
          <a:bodyPr>
            <a:normAutofit/>
          </a:bodyPr>
          <a:lstStyle>
            <a:lvl1pPr marL="0" marR="0" indent="0" algn="l" defTabSz="604738" rtl="0" eaLnBrk="1" fontAlgn="auto" latinLnBrk="0" hangingPunct="1">
              <a:lnSpc>
                <a:spcPct val="100000"/>
              </a:lnSpc>
              <a:spcBef>
                <a:spcPct val="20000"/>
              </a:spcBef>
              <a:spcAft>
                <a:spcPts val="0"/>
              </a:spcAft>
              <a:buClrTx/>
              <a:buSzTx/>
              <a:buFont typeface="Arial"/>
              <a:buNone/>
              <a:tabLst/>
              <a:defRPr sz="1587">
                <a:solidFill>
                  <a:srgbClr val="6C6463"/>
                </a:solidFill>
              </a:defRPr>
            </a:lvl1pPr>
          </a:lstStyle>
          <a:p>
            <a:r>
              <a:rPr lang="en-US" dirty="0"/>
              <a:t>ADD PHOTO HERE</a:t>
            </a:r>
          </a:p>
        </p:txBody>
      </p:sp>
      <p:sp>
        <p:nvSpPr>
          <p:cNvPr id="9" name="Date Placeholder 3"/>
          <p:cNvSpPr>
            <a:spLocks noGrp="1"/>
          </p:cNvSpPr>
          <p:nvPr>
            <p:ph type="dt" sz="half" idx="2"/>
          </p:nvPr>
        </p:nvSpPr>
        <p:spPr>
          <a:xfrm>
            <a:off x="203200" y="6423933"/>
            <a:ext cx="2844800" cy="214546"/>
          </a:xfrm>
          <a:prstGeom prst="rect">
            <a:avLst/>
          </a:prstGeom>
        </p:spPr>
        <p:txBody>
          <a:bodyPr vert="horz" lIns="91440" tIns="45720" rIns="91440" bIns="45720" rtlCol="0" anchor="ctr">
            <a:spAutoFit/>
          </a:bodyPr>
          <a:lstStyle>
            <a:lvl1pPr algn="l">
              <a:defRPr sz="794" b="0" i="0">
                <a:solidFill>
                  <a:schemeClr val="bg1"/>
                </a:solidFill>
                <a:latin typeface="Gill Sans MT"/>
                <a:cs typeface="Gill Sans MT"/>
              </a:defRPr>
            </a:lvl1pPr>
          </a:lstStyle>
          <a:p>
            <a:r>
              <a:rPr lang="en-US"/>
              <a:t>12/5/2019</a:t>
            </a:r>
          </a:p>
        </p:txBody>
      </p:sp>
      <p:sp>
        <p:nvSpPr>
          <p:cNvPr id="11" name="Slide Number Placeholder 5"/>
          <p:cNvSpPr>
            <a:spLocks noGrp="1"/>
          </p:cNvSpPr>
          <p:nvPr>
            <p:ph type="sldNum" sz="quarter" idx="4"/>
          </p:nvPr>
        </p:nvSpPr>
        <p:spPr>
          <a:xfrm>
            <a:off x="9144000" y="6423933"/>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4601291" y="1468008"/>
            <a:ext cx="2743200" cy="214546"/>
          </a:xfrm>
        </p:spPr>
        <p:txBody>
          <a:bodyPr>
            <a:spAutoFit/>
          </a:bodyPr>
          <a:lstStyle>
            <a:lvl1pPr marL="0" indent="0" algn="r">
              <a:buNone/>
              <a:defRPr sz="794" baseline="0">
                <a:solidFill>
                  <a:srgbClr val="FFFFFF"/>
                </a:solidFill>
              </a:defRPr>
            </a:lvl1pPr>
            <a:lvl2pPr marL="304468" indent="0">
              <a:buNone/>
              <a:defRPr sz="2381">
                <a:solidFill>
                  <a:schemeClr val="bg1"/>
                </a:solidFill>
              </a:defRPr>
            </a:lvl2pPr>
            <a:lvl3pPr marL="608938" indent="0">
              <a:buNone/>
              <a:defRPr sz="2116">
                <a:solidFill>
                  <a:schemeClr val="bg1"/>
                </a:solidFill>
              </a:defRPr>
            </a:lvl3pPr>
            <a:lvl4pPr marL="905007" indent="0">
              <a:buNone/>
              <a:defRPr sz="1852">
                <a:solidFill>
                  <a:schemeClr val="bg1"/>
                </a:solidFill>
              </a:defRPr>
            </a:lvl4pPr>
            <a:lvl5pPr marL="1356462" indent="0">
              <a:buNone/>
              <a:defRPr sz="1587">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6502805" y="2894860"/>
            <a:ext cx="5181195" cy="110799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561106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A02A48-D69C-4CE0-955A-A747DDAAEABE}"/>
              </a:ext>
            </a:extLst>
          </p:cNvPr>
          <p:cNvSpPr>
            <a:spLocks noGrp="1"/>
          </p:cNvSpPr>
          <p:nvPr>
            <p:ph type="title"/>
          </p:nvPr>
        </p:nvSpPr>
        <p:spPr>
          <a:xfrm>
            <a:off x="831851" y="3524366"/>
            <a:ext cx="10515600" cy="1038109"/>
          </a:xfrm>
        </p:spPr>
        <p:txBody>
          <a:bodyPr anchor="b"/>
          <a:lstStyle>
            <a:lvl1pPr>
              <a:defRPr sz="5952"/>
            </a:lvl1pPr>
          </a:lstStyle>
          <a:p>
            <a:r>
              <a:rPr lang="en-US"/>
              <a:t>Click to edit Master title style</a:t>
            </a:r>
          </a:p>
        </p:txBody>
      </p:sp>
      <p:sp>
        <p:nvSpPr>
          <p:cNvPr id="3" name="Text Placeholder 2">
            <a:extLst>
              <a:ext uri="{FF2B5EF4-FFF2-40B4-BE49-F238E27FC236}">
                <a16:creationId xmlns:a16="http://schemas.microsoft.com/office/drawing/2014/main" xmlns="" id="{7BFD60E9-3983-4A77-8C6B-D7684F5BC887}"/>
              </a:ext>
            </a:extLst>
          </p:cNvPr>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C8ECB6-D008-48B0-B0F3-02BB89BC64FA}"/>
              </a:ext>
            </a:extLst>
          </p:cNvPr>
          <p:cNvSpPr>
            <a:spLocks noGrp="1"/>
          </p:cNvSpPr>
          <p:nvPr>
            <p:ph type="dt" sz="half" idx="10"/>
          </p:nvPr>
        </p:nvSpPr>
        <p:spPr/>
        <p:txBody>
          <a:bodyPr/>
          <a:lstStyle/>
          <a:p>
            <a:r>
              <a:rPr lang="en-US"/>
              <a:t>12/5/2019</a:t>
            </a:r>
          </a:p>
        </p:txBody>
      </p:sp>
      <p:sp>
        <p:nvSpPr>
          <p:cNvPr id="5" name="Footer Placeholder 4">
            <a:extLst>
              <a:ext uri="{FF2B5EF4-FFF2-40B4-BE49-F238E27FC236}">
                <a16:creationId xmlns:a16="http://schemas.microsoft.com/office/drawing/2014/main" xmlns="" id="{98AB22DB-0511-4988-A50D-F43DA8845F24}"/>
              </a:ext>
            </a:extLst>
          </p:cNvPr>
          <p:cNvSpPr>
            <a:spLocks noGrp="1"/>
          </p:cNvSpPr>
          <p:nvPr>
            <p:ph type="ftr" sz="quarter" idx="11"/>
          </p:nvPr>
        </p:nvSpPr>
        <p:spPr/>
        <p:txBody>
          <a:bodyPr/>
          <a:lstStyle/>
          <a:p>
            <a:r>
              <a:rPr lang="en-US"/>
              <a:t>USAID </a:t>
            </a:r>
            <a:r>
              <a:rPr lang="uk-UA"/>
              <a:t>Проект Енергетичної Безпеки</a:t>
            </a:r>
            <a:endParaRPr lang="en-US"/>
          </a:p>
        </p:txBody>
      </p:sp>
      <p:sp>
        <p:nvSpPr>
          <p:cNvPr id="6" name="Slide Number Placeholder 5">
            <a:extLst>
              <a:ext uri="{FF2B5EF4-FFF2-40B4-BE49-F238E27FC236}">
                <a16:creationId xmlns:a16="http://schemas.microsoft.com/office/drawing/2014/main" xmlns="" id="{B048AD96-02A2-4A62-8AA6-37EDBE78C97F}"/>
              </a:ext>
            </a:extLst>
          </p:cNvPr>
          <p:cNvSpPr>
            <a:spLocks noGrp="1"/>
          </p:cNvSpPr>
          <p:nvPr>
            <p:ph type="sldNum" sz="quarter" idx="12"/>
          </p:nvPr>
        </p:nvSpPr>
        <p:spPr/>
        <p:txBody>
          <a:bodyPr/>
          <a:lstStyle/>
          <a:p>
            <a:fld id="{82AF0F51-87CF-43B6-AAC1-082C28D64575}" type="slidenum">
              <a:rPr lang="en-US" smtClean="0"/>
              <a:t>‹#›</a:t>
            </a:fld>
            <a:endParaRPr lang="en-US"/>
          </a:p>
        </p:txBody>
      </p:sp>
    </p:spTree>
    <p:extLst>
      <p:ext uri="{BB962C8B-B14F-4D97-AF65-F5344CB8AC3E}">
        <p14:creationId xmlns:p14="http://schemas.microsoft.com/office/powerpoint/2010/main" val="23037405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640208-32A8-4402-A905-F778638BFE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A3FFD43-E021-4543-9153-BBC34D522E8C}"/>
              </a:ext>
            </a:extLst>
          </p:cNvPr>
          <p:cNvSpPr>
            <a:spLocks noGrp="1"/>
          </p:cNvSpPr>
          <p:nvPr>
            <p:ph type="dt" sz="half" idx="10"/>
          </p:nvPr>
        </p:nvSpPr>
        <p:spPr/>
        <p:txBody>
          <a:bodyPr/>
          <a:lstStyle/>
          <a:p>
            <a:r>
              <a:rPr lang="en-US"/>
              <a:t>12/5/2019</a:t>
            </a:r>
          </a:p>
        </p:txBody>
      </p:sp>
      <p:sp>
        <p:nvSpPr>
          <p:cNvPr id="4" name="Footer Placeholder 3">
            <a:extLst>
              <a:ext uri="{FF2B5EF4-FFF2-40B4-BE49-F238E27FC236}">
                <a16:creationId xmlns:a16="http://schemas.microsoft.com/office/drawing/2014/main" xmlns="" id="{D95F2936-68BC-42EA-9D16-35FDE0E479B3}"/>
              </a:ext>
            </a:extLst>
          </p:cNvPr>
          <p:cNvSpPr>
            <a:spLocks noGrp="1"/>
          </p:cNvSpPr>
          <p:nvPr>
            <p:ph type="ftr" sz="quarter" idx="11"/>
          </p:nvPr>
        </p:nvSpPr>
        <p:spPr/>
        <p:txBody>
          <a:bodyPr/>
          <a:lstStyle/>
          <a:p>
            <a:r>
              <a:rPr lang="en-US"/>
              <a:t>USAID </a:t>
            </a:r>
            <a:r>
              <a:rPr lang="uk-UA"/>
              <a:t>Проект Енергетичної Безпеки</a:t>
            </a:r>
            <a:endParaRPr lang="en-US"/>
          </a:p>
        </p:txBody>
      </p:sp>
      <p:sp>
        <p:nvSpPr>
          <p:cNvPr id="5" name="Slide Number Placeholder 4">
            <a:extLst>
              <a:ext uri="{FF2B5EF4-FFF2-40B4-BE49-F238E27FC236}">
                <a16:creationId xmlns:a16="http://schemas.microsoft.com/office/drawing/2014/main" xmlns="" id="{59A2BFFF-CB6E-4C45-B6FB-76644BD7CC99}"/>
              </a:ext>
            </a:extLst>
          </p:cNvPr>
          <p:cNvSpPr>
            <a:spLocks noGrp="1"/>
          </p:cNvSpPr>
          <p:nvPr>
            <p:ph type="sldNum" sz="quarter" idx="12"/>
          </p:nvPr>
        </p:nvSpPr>
        <p:spPr/>
        <p:txBody>
          <a:bodyPr/>
          <a:lstStyle/>
          <a:p>
            <a:fld id="{82AF0F51-87CF-43B6-AAC1-082C28D64575}" type="slidenum">
              <a:rPr lang="en-US" smtClean="0"/>
              <a:t>‹#›</a:t>
            </a:fld>
            <a:endParaRPr lang="en-US"/>
          </a:p>
        </p:txBody>
      </p:sp>
    </p:spTree>
    <p:extLst>
      <p:ext uri="{BB962C8B-B14F-4D97-AF65-F5344CB8AC3E}">
        <p14:creationId xmlns:p14="http://schemas.microsoft.com/office/powerpoint/2010/main" val="10559381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888C381-7E7F-48A1-9E02-4F9E6B2B8F94}"/>
              </a:ext>
            </a:extLst>
          </p:cNvPr>
          <p:cNvSpPr>
            <a:spLocks noGrp="1"/>
          </p:cNvSpPr>
          <p:nvPr>
            <p:ph type="dt" sz="half" idx="10"/>
          </p:nvPr>
        </p:nvSpPr>
        <p:spPr/>
        <p:txBody>
          <a:bodyPr/>
          <a:lstStyle/>
          <a:p>
            <a:r>
              <a:rPr lang="en-US"/>
              <a:t>12/5/2019</a:t>
            </a:r>
          </a:p>
        </p:txBody>
      </p:sp>
      <p:sp>
        <p:nvSpPr>
          <p:cNvPr id="3" name="Footer Placeholder 2">
            <a:extLst>
              <a:ext uri="{FF2B5EF4-FFF2-40B4-BE49-F238E27FC236}">
                <a16:creationId xmlns:a16="http://schemas.microsoft.com/office/drawing/2014/main" xmlns="" id="{B3A3FA06-683B-47A4-AD2E-132FE15F23EF}"/>
              </a:ext>
            </a:extLst>
          </p:cNvPr>
          <p:cNvSpPr>
            <a:spLocks noGrp="1"/>
          </p:cNvSpPr>
          <p:nvPr>
            <p:ph type="ftr" sz="quarter" idx="11"/>
          </p:nvPr>
        </p:nvSpPr>
        <p:spPr/>
        <p:txBody>
          <a:bodyPr/>
          <a:lstStyle/>
          <a:p>
            <a:r>
              <a:rPr lang="en-US"/>
              <a:t>USAID </a:t>
            </a:r>
            <a:r>
              <a:rPr lang="uk-UA"/>
              <a:t>Проект Енергетичної Безпеки</a:t>
            </a:r>
            <a:endParaRPr lang="en-US"/>
          </a:p>
        </p:txBody>
      </p:sp>
      <p:sp>
        <p:nvSpPr>
          <p:cNvPr id="4" name="Slide Number Placeholder 3">
            <a:extLst>
              <a:ext uri="{FF2B5EF4-FFF2-40B4-BE49-F238E27FC236}">
                <a16:creationId xmlns:a16="http://schemas.microsoft.com/office/drawing/2014/main" xmlns="" id="{DAB78A0C-1ABE-4F9F-A5C4-23E494DC507A}"/>
              </a:ext>
            </a:extLst>
          </p:cNvPr>
          <p:cNvSpPr>
            <a:spLocks noGrp="1"/>
          </p:cNvSpPr>
          <p:nvPr>
            <p:ph type="sldNum" sz="quarter" idx="12"/>
          </p:nvPr>
        </p:nvSpPr>
        <p:spPr/>
        <p:txBody>
          <a:bodyPr/>
          <a:lstStyle/>
          <a:p>
            <a:fld id="{82AF0F51-87CF-43B6-AAC1-082C28D64575}" type="slidenum">
              <a:rPr lang="en-US" smtClean="0"/>
              <a:t>‹#›</a:t>
            </a:fld>
            <a:endParaRPr lang="en-US"/>
          </a:p>
        </p:txBody>
      </p:sp>
    </p:spTree>
    <p:extLst>
      <p:ext uri="{BB962C8B-B14F-4D97-AF65-F5344CB8AC3E}">
        <p14:creationId xmlns:p14="http://schemas.microsoft.com/office/powerpoint/2010/main" val="231709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ed/Gray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715549"/>
            <a:ext cx="335239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3200" y="6423933"/>
            <a:ext cx="2844800" cy="214546"/>
          </a:xfrm>
        </p:spPr>
        <p:txBody>
          <a:bodyPr/>
          <a:lstStyle>
            <a:lvl1pPr>
              <a:defRPr>
                <a:solidFill>
                  <a:srgbClr val="6C6463"/>
                </a:solidFill>
              </a:defRPr>
            </a:lvl1pPr>
          </a:lstStyle>
          <a:p>
            <a:fld id="{8773624D-D035-4B6B-9C0D-644FA7DBF658}" type="datetime1">
              <a:rPr lang="en-US" smtClean="0"/>
              <a:t>1/17/2023</a:t>
            </a:fld>
            <a:endParaRPr lang="en-US" dirty="0"/>
          </a:p>
        </p:txBody>
      </p:sp>
      <p:sp>
        <p:nvSpPr>
          <p:cNvPr id="6" name="Footer Placeholder 5"/>
          <p:cNvSpPr>
            <a:spLocks noGrp="1"/>
          </p:cNvSpPr>
          <p:nvPr>
            <p:ph type="ftr" sz="quarter" idx="11"/>
          </p:nvPr>
        </p:nvSpPr>
        <p:spPr>
          <a:xfrm>
            <a:off x="4165600" y="6423933"/>
            <a:ext cx="3860800" cy="214546"/>
          </a:xfrm>
        </p:spPr>
        <p:txBody>
          <a:bodyPr/>
          <a:lstStyle>
            <a:lvl1pPr>
              <a:defRPr>
                <a:solidFill>
                  <a:srgbClr val="6C6463"/>
                </a:solidFill>
              </a:defRPr>
            </a:lvl1pPr>
          </a:lstStyle>
          <a:p>
            <a:r>
              <a:rPr lang="en-US" dirty="0"/>
              <a:t>PRESENTED BY THE USAID ENERGY SECURITY PROJECT </a:t>
            </a:r>
          </a:p>
        </p:txBody>
      </p:sp>
      <p:sp>
        <p:nvSpPr>
          <p:cNvPr id="7" name="Slide Number Placeholder 6"/>
          <p:cNvSpPr>
            <a:spLocks noGrp="1"/>
          </p:cNvSpPr>
          <p:nvPr>
            <p:ph type="sldNum" sz="quarter" idx="12"/>
          </p:nvPr>
        </p:nvSpPr>
        <p:spPr>
          <a:xfrm>
            <a:off x="9144000" y="6423933"/>
            <a:ext cx="2844800" cy="214546"/>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4419398" y="1715549"/>
            <a:ext cx="3353205" cy="4233230"/>
          </a:xfrm>
        </p:spPr>
        <p:txBody>
          <a:bodyPr>
            <a:normAutofit/>
          </a:bodyPr>
          <a:lstStyle>
            <a:lvl1pPr>
              <a:defRPr sz="2116">
                <a:solidFill>
                  <a:srgbClr val="6C6463"/>
                </a:solidFill>
              </a:defRPr>
            </a:lvl1pPr>
            <a:lvl2pPr>
              <a:defRPr sz="2116">
                <a:solidFill>
                  <a:srgbClr val="6C6463"/>
                </a:solidFill>
              </a:defRPr>
            </a:lvl2pPr>
            <a:lvl3pPr>
              <a:defRPr sz="2116">
                <a:solidFill>
                  <a:srgbClr val="6C6463"/>
                </a:solidFill>
              </a:defRPr>
            </a:lvl3pPr>
            <a:lvl4pPr>
              <a:defRPr sz="1852">
                <a:solidFill>
                  <a:srgbClr val="6C6463"/>
                </a:solidFill>
              </a:defRPr>
            </a:lvl4pPr>
            <a:lvl5pPr>
              <a:defRPr sz="2116">
                <a:solidFill>
                  <a:srgbClr val="FFFFFF"/>
                </a:solidFill>
              </a:defRPr>
            </a:lvl5pPr>
            <a:lvl6pPr>
              <a:defRPr sz="2381"/>
            </a:lvl6pPr>
            <a:lvl7pPr>
              <a:defRPr sz="2381"/>
            </a:lvl7pPr>
            <a:lvl8pPr>
              <a:defRPr sz="2381"/>
            </a:lvl8pPr>
            <a:lvl9pPr>
              <a:defRPr sz="238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914805" y="933167"/>
            <a:ext cx="10363200" cy="5808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74049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6CDD2-FE9C-44EB-B403-23390FEEB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CBD10F-129E-4F9E-AA2B-39620BF3E0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F5C866-44E4-47F5-99F5-371E215B95E2}"/>
              </a:ext>
            </a:extLst>
          </p:cNvPr>
          <p:cNvSpPr>
            <a:spLocks noGrp="1"/>
          </p:cNvSpPr>
          <p:nvPr>
            <p:ph type="dt" sz="half" idx="10"/>
          </p:nvPr>
        </p:nvSpPr>
        <p:spPr/>
        <p:txBody>
          <a:bodyPr/>
          <a:lstStyle/>
          <a:p>
            <a:fld id="{4CA00E1E-8BBE-46B9-B9AC-18509EA37DC9}" type="datetimeFigureOut">
              <a:rPr lang="en-US" smtClean="0"/>
              <a:t>1/17/2023</a:t>
            </a:fld>
            <a:endParaRPr lang="en-US"/>
          </a:p>
        </p:txBody>
      </p:sp>
      <p:sp>
        <p:nvSpPr>
          <p:cNvPr id="5" name="Footer Placeholder 4">
            <a:extLst>
              <a:ext uri="{FF2B5EF4-FFF2-40B4-BE49-F238E27FC236}">
                <a16:creationId xmlns:a16="http://schemas.microsoft.com/office/drawing/2014/main" xmlns="" id="{B4659455-AD17-4A90-ABF3-198C03647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74C669-0215-45D5-9950-59086F5F16F1}"/>
              </a:ext>
            </a:extLst>
          </p:cNvPr>
          <p:cNvSpPr>
            <a:spLocks noGrp="1"/>
          </p:cNvSpPr>
          <p:nvPr>
            <p:ph type="sldNum" sz="quarter" idx="12"/>
          </p:nvPr>
        </p:nvSpPr>
        <p:spPr/>
        <p:txBody>
          <a:bodyPr/>
          <a:lstStyle/>
          <a:p>
            <a:fld id="{469CF8B8-B06D-4391-AC2B-95C2F4287022}" type="slidenum">
              <a:rPr lang="en-US" smtClean="0"/>
              <a:t>‹#›</a:t>
            </a:fld>
            <a:endParaRPr lang="en-US"/>
          </a:p>
        </p:txBody>
      </p:sp>
    </p:spTree>
    <p:extLst>
      <p:ext uri="{BB962C8B-B14F-4D97-AF65-F5344CB8AC3E}">
        <p14:creationId xmlns:p14="http://schemas.microsoft.com/office/powerpoint/2010/main" val="2460879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914400" y="1715549"/>
            <a:ext cx="10363200" cy="4233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203200" y="6449816"/>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F636A28A-01FD-4961-9356-A942F1E2F90C}" type="datetime1">
              <a:rPr lang="en-US" smtClean="0"/>
              <a:t>1/17/2023</a:t>
            </a:fld>
            <a:endParaRPr lang="en-US" dirty="0"/>
          </a:p>
        </p:txBody>
      </p:sp>
      <p:sp>
        <p:nvSpPr>
          <p:cNvPr id="5" name="Footer Placeholder 4"/>
          <p:cNvSpPr>
            <a:spLocks noGrp="1"/>
          </p:cNvSpPr>
          <p:nvPr>
            <p:ph type="ftr" sz="quarter" idx="3"/>
          </p:nvPr>
        </p:nvSpPr>
        <p:spPr>
          <a:xfrm>
            <a:off x="4165600" y="6449816"/>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dirty="0"/>
              <a:t>PRESENTED BY THE USAID ENERGY SECURITY PROJECT </a:t>
            </a:r>
          </a:p>
        </p:txBody>
      </p:sp>
      <p:sp>
        <p:nvSpPr>
          <p:cNvPr id="6" name="Slide Number Placeholder 5"/>
          <p:cNvSpPr>
            <a:spLocks noGrp="1"/>
          </p:cNvSpPr>
          <p:nvPr>
            <p:ph type="sldNum" sz="quarter" idx="4"/>
          </p:nvPr>
        </p:nvSpPr>
        <p:spPr>
          <a:xfrm>
            <a:off x="9144000" y="6449816"/>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4" name="Frame 13"/>
          <p:cNvSpPr/>
          <p:nvPr/>
        </p:nvSpPr>
        <p:spPr>
          <a:xfrm>
            <a:off x="0" y="0"/>
            <a:ext cx="12192000" cy="6864096"/>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b="0" i="0" dirty="0">
              <a:solidFill>
                <a:srgbClr val="FFFFFF"/>
              </a:solidFill>
              <a:latin typeface="Gill Sans MT"/>
              <a:cs typeface="Gill Sans MT"/>
            </a:endParaRPr>
          </a:p>
        </p:txBody>
      </p:sp>
    </p:spTree>
    <p:extLst>
      <p:ext uri="{BB962C8B-B14F-4D97-AF65-F5344CB8AC3E}">
        <p14:creationId xmlns:p14="http://schemas.microsoft.com/office/powerpoint/2010/main" val="11302713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6" r:id="rId9"/>
    <p:sldLayoutId id="2147483758" r:id="rId10"/>
    <p:sldLayoutId id="2147483755" r:id="rId11"/>
    <p:sldLayoutId id="2147483860" r:id="rId12"/>
    <p:sldLayoutId id="2147483861" r:id="rId13"/>
    <p:sldLayoutId id="2147483862" r:id="rId14"/>
  </p:sldLayoutIdLst>
  <p:hf hdr="0" dt="0"/>
  <p:txStyles>
    <p:titleStyle>
      <a:lvl1pPr algn="l" defTabSz="604738" rtl="0" eaLnBrk="1" latinLnBrk="0" hangingPunct="1">
        <a:spcBef>
          <a:spcPct val="0"/>
        </a:spcBef>
        <a:buNone/>
        <a:defRPr sz="3174" b="0" i="0" kern="1200">
          <a:solidFill>
            <a:srgbClr val="BA0C2F"/>
          </a:solidFill>
          <a:latin typeface="Gill Sans MT"/>
          <a:ea typeface="+mj-ea"/>
          <a:cs typeface="Gill Sans MT"/>
        </a:defRPr>
      </a:lvl1pPr>
    </p:titleStyle>
    <p:bodyStyle>
      <a:lvl1pPr marL="304470" indent="-304470" algn="l" defTabSz="604738" rtl="0" eaLnBrk="1" latinLnBrk="0" hangingPunct="1">
        <a:spcBef>
          <a:spcPts val="0"/>
        </a:spcBef>
        <a:spcAft>
          <a:spcPts val="1058"/>
        </a:spcAft>
        <a:buFont typeface="Arial"/>
        <a:buChar char="•"/>
        <a:defRPr sz="2116" b="0" i="0" kern="1200">
          <a:solidFill>
            <a:srgbClr val="6C6463"/>
          </a:solidFill>
          <a:latin typeface="Gill Sans MT"/>
          <a:ea typeface="+mn-ea"/>
          <a:cs typeface="Gill Sans MT"/>
        </a:defRPr>
      </a:lvl1pPr>
      <a:lvl2pPr marL="905009" indent="-304470" algn="l" defTabSz="604738" rtl="0" eaLnBrk="1" latinLnBrk="0" hangingPunct="1">
        <a:spcBef>
          <a:spcPts val="0"/>
        </a:spcBef>
        <a:spcAft>
          <a:spcPts val="1058"/>
        </a:spcAft>
        <a:buFont typeface="Arial"/>
        <a:buChar char="–"/>
        <a:defRPr sz="2116" b="0" i="0" kern="1200">
          <a:solidFill>
            <a:srgbClr val="6C6463"/>
          </a:solidFill>
          <a:latin typeface="Gill Sans MT"/>
          <a:ea typeface="+mn-ea"/>
          <a:cs typeface="Gill Sans MT"/>
        </a:defRPr>
      </a:lvl2pPr>
      <a:lvl3pPr marL="1209477" indent="-304470" algn="l" defTabSz="604738" rtl="0" eaLnBrk="1" latinLnBrk="0" hangingPunct="1">
        <a:spcBef>
          <a:spcPct val="20000"/>
        </a:spcBef>
        <a:buFont typeface="Arial"/>
        <a:buChar char="•"/>
        <a:defRPr sz="2381" b="0" i="0" kern="1200">
          <a:solidFill>
            <a:srgbClr val="6C6463"/>
          </a:solidFill>
          <a:latin typeface="Gill Sans MT"/>
          <a:ea typeface="+mn-ea"/>
          <a:cs typeface="Gill Sans MT"/>
        </a:defRPr>
      </a:lvl3pPr>
      <a:lvl4pPr marL="1516046" indent="-306569" algn="l" defTabSz="604738" rtl="0" eaLnBrk="1" latinLnBrk="0" hangingPunct="1">
        <a:spcBef>
          <a:spcPct val="20000"/>
        </a:spcBef>
        <a:buFont typeface="Arial"/>
        <a:buChar char="–"/>
        <a:defRPr sz="2116" b="0" i="0" kern="1200">
          <a:solidFill>
            <a:srgbClr val="6C6463"/>
          </a:solidFill>
          <a:latin typeface="Gill Sans MT"/>
          <a:ea typeface="+mn-ea"/>
          <a:cs typeface="Gill Sans MT"/>
        </a:defRPr>
      </a:lvl4pPr>
      <a:lvl5pPr marL="1660932" indent="-304470" algn="l" defTabSz="604738" rtl="0" eaLnBrk="1" latinLnBrk="0" hangingPunct="1">
        <a:spcBef>
          <a:spcPct val="20000"/>
        </a:spcBef>
        <a:buFont typeface="Arial"/>
        <a:buChar char="»"/>
        <a:defRPr sz="1852" b="0" i="0" kern="1200">
          <a:solidFill>
            <a:srgbClr val="6C6463"/>
          </a:solidFill>
          <a:latin typeface="Gill Sans MT"/>
          <a:ea typeface="+mn-ea"/>
          <a:cs typeface="Gill Sans MT"/>
        </a:defRPr>
      </a:lvl5pPr>
      <a:lvl6pPr marL="3326061" indent="-302369" algn="l" defTabSz="604738" rtl="0" eaLnBrk="1" latinLnBrk="0" hangingPunct="1">
        <a:spcBef>
          <a:spcPct val="20000"/>
        </a:spcBef>
        <a:buFont typeface="Arial"/>
        <a:buChar char="•"/>
        <a:defRPr sz="2645" kern="1200">
          <a:solidFill>
            <a:schemeClr val="tx1"/>
          </a:solidFill>
          <a:latin typeface="+mn-lt"/>
          <a:ea typeface="+mn-ea"/>
          <a:cs typeface="+mn-cs"/>
        </a:defRPr>
      </a:lvl6pPr>
      <a:lvl7pPr marL="3930800" indent="-302369" algn="l" defTabSz="604738" rtl="0" eaLnBrk="1" latinLnBrk="0" hangingPunct="1">
        <a:spcBef>
          <a:spcPct val="20000"/>
        </a:spcBef>
        <a:buFont typeface="Arial"/>
        <a:buChar char="•"/>
        <a:defRPr sz="2645" kern="1200">
          <a:solidFill>
            <a:schemeClr val="tx1"/>
          </a:solidFill>
          <a:latin typeface="+mn-lt"/>
          <a:ea typeface="+mn-ea"/>
          <a:cs typeface="+mn-cs"/>
        </a:defRPr>
      </a:lvl7pPr>
      <a:lvl8pPr marL="4535538" indent="-302369" algn="l" defTabSz="604738" rtl="0" eaLnBrk="1" latinLnBrk="0" hangingPunct="1">
        <a:spcBef>
          <a:spcPct val="20000"/>
        </a:spcBef>
        <a:buFont typeface="Arial"/>
        <a:buChar char="•"/>
        <a:defRPr sz="2645" kern="1200">
          <a:solidFill>
            <a:schemeClr val="tx1"/>
          </a:solidFill>
          <a:latin typeface="+mn-lt"/>
          <a:ea typeface="+mn-ea"/>
          <a:cs typeface="+mn-cs"/>
        </a:defRPr>
      </a:lvl8pPr>
      <a:lvl9pPr marL="5140277" indent="-302369" algn="l" defTabSz="604738" rtl="0" eaLnBrk="1" latinLnBrk="0" hangingPunct="1">
        <a:spcBef>
          <a:spcPct val="20000"/>
        </a:spcBef>
        <a:buFont typeface="Arial"/>
        <a:buChar char="•"/>
        <a:defRPr sz="2645" kern="1200">
          <a:solidFill>
            <a:schemeClr val="tx1"/>
          </a:solidFill>
          <a:latin typeface="+mn-lt"/>
          <a:ea typeface="+mn-ea"/>
          <a:cs typeface="+mn-cs"/>
        </a:defRPr>
      </a:lvl9pPr>
    </p:bodyStyle>
    <p:otherStyle>
      <a:defPPr>
        <a:defRPr lang="en-US"/>
      </a:defPPr>
      <a:lvl1pPr marL="0" algn="l" defTabSz="604738" rtl="0" eaLnBrk="1" latinLnBrk="0" hangingPunct="1">
        <a:defRPr sz="2381" kern="1200">
          <a:solidFill>
            <a:schemeClr val="tx1"/>
          </a:solidFill>
          <a:latin typeface="+mn-lt"/>
          <a:ea typeface="+mn-ea"/>
          <a:cs typeface="+mn-cs"/>
        </a:defRPr>
      </a:lvl1pPr>
      <a:lvl2pPr marL="604738" algn="l" defTabSz="604738" rtl="0" eaLnBrk="1" latinLnBrk="0" hangingPunct="1">
        <a:defRPr sz="2381" kern="1200">
          <a:solidFill>
            <a:schemeClr val="tx1"/>
          </a:solidFill>
          <a:latin typeface="+mn-lt"/>
          <a:ea typeface="+mn-ea"/>
          <a:cs typeface="+mn-cs"/>
        </a:defRPr>
      </a:lvl2pPr>
      <a:lvl3pPr marL="1209477" algn="l" defTabSz="604738" rtl="0" eaLnBrk="1" latinLnBrk="0" hangingPunct="1">
        <a:defRPr sz="2381" kern="1200">
          <a:solidFill>
            <a:schemeClr val="tx1"/>
          </a:solidFill>
          <a:latin typeface="+mn-lt"/>
          <a:ea typeface="+mn-ea"/>
          <a:cs typeface="+mn-cs"/>
        </a:defRPr>
      </a:lvl3pPr>
      <a:lvl4pPr marL="1814215" algn="l" defTabSz="604738" rtl="0" eaLnBrk="1" latinLnBrk="0" hangingPunct="1">
        <a:defRPr sz="2381" kern="1200">
          <a:solidFill>
            <a:schemeClr val="tx1"/>
          </a:solidFill>
          <a:latin typeface="+mn-lt"/>
          <a:ea typeface="+mn-ea"/>
          <a:cs typeface="+mn-cs"/>
        </a:defRPr>
      </a:lvl4pPr>
      <a:lvl5pPr marL="2418954" algn="l" defTabSz="604738" rtl="0" eaLnBrk="1" latinLnBrk="0" hangingPunct="1">
        <a:defRPr sz="2381" kern="1200">
          <a:solidFill>
            <a:schemeClr val="tx1"/>
          </a:solidFill>
          <a:latin typeface="+mn-lt"/>
          <a:ea typeface="+mn-ea"/>
          <a:cs typeface="+mn-cs"/>
        </a:defRPr>
      </a:lvl5pPr>
      <a:lvl6pPr marL="3023692" algn="l" defTabSz="604738" rtl="0" eaLnBrk="1" latinLnBrk="0" hangingPunct="1">
        <a:defRPr sz="2381" kern="1200">
          <a:solidFill>
            <a:schemeClr val="tx1"/>
          </a:solidFill>
          <a:latin typeface="+mn-lt"/>
          <a:ea typeface="+mn-ea"/>
          <a:cs typeface="+mn-cs"/>
        </a:defRPr>
      </a:lvl6pPr>
      <a:lvl7pPr marL="3628431" algn="l" defTabSz="604738" rtl="0" eaLnBrk="1" latinLnBrk="0" hangingPunct="1">
        <a:defRPr sz="2381" kern="1200">
          <a:solidFill>
            <a:schemeClr val="tx1"/>
          </a:solidFill>
          <a:latin typeface="+mn-lt"/>
          <a:ea typeface="+mn-ea"/>
          <a:cs typeface="+mn-cs"/>
        </a:defRPr>
      </a:lvl7pPr>
      <a:lvl8pPr marL="4233169" algn="l" defTabSz="604738" rtl="0" eaLnBrk="1" latinLnBrk="0" hangingPunct="1">
        <a:defRPr sz="2381" kern="1200">
          <a:solidFill>
            <a:schemeClr val="tx1"/>
          </a:solidFill>
          <a:latin typeface="+mn-lt"/>
          <a:ea typeface="+mn-ea"/>
          <a:cs typeface="+mn-cs"/>
        </a:defRPr>
      </a:lvl8pPr>
      <a:lvl9pPr marL="4837908" algn="l" defTabSz="604738" rtl="0" eaLnBrk="1" latinLnBrk="0" hangingPunct="1">
        <a:defRPr sz="238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914400" y="1715549"/>
            <a:ext cx="10363200" cy="4233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203200" y="6449816"/>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fld id="{7C017F59-29DA-6F48-B92A-5AD511CC2D63}" type="datetime1">
              <a:rPr lang="en-US" smtClean="0"/>
              <a:pPr/>
              <a:t>1/17/2023</a:t>
            </a:fld>
            <a:endParaRPr lang="en-US"/>
          </a:p>
        </p:txBody>
      </p:sp>
      <p:sp>
        <p:nvSpPr>
          <p:cNvPr id="5" name="Footer Placeholder 4"/>
          <p:cNvSpPr>
            <a:spLocks noGrp="1"/>
          </p:cNvSpPr>
          <p:nvPr>
            <p:ph type="ftr" sz="quarter" idx="3"/>
          </p:nvPr>
        </p:nvSpPr>
        <p:spPr>
          <a:xfrm>
            <a:off x="4165600" y="6449816"/>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9144000" y="6449816"/>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12192000" cy="6864096"/>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b="0" i="0" dirty="0">
              <a:solidFill>
                <a:srgbClr val="FFFFFF"/>
              </a:solidFill>
              <a:latin typeface="Gill Sans MT"/>
              <a:cs typeface="Gill Sans MT"/>
            </a:endParaRPr>
          </a:p>
        </p:txBody>
      </p:sp>
    </p:spTree>
    <p:extLst>
      <p:ext uri="{BB962C8B-B14F-4D97-AF65-F5344CB8AC3E}">
        <p14:creationId xmlns:p14="http://schemas.microsoft.com/office/powerpoint/2010/main" val="73347796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6" r:id="rId5"/>
    <p:sldLayoutId id="2147483767" r:id="rId6"/>
    <p:sldLayoutId id="2147483768" r:id="rId7"/>
    <p:sldLayoutId id="2147483769" r:id="rId8"/>
    <p:sldLayoutId id="2147483770" r:id="rId9"/>
    <p:sldLayoutId id="2147483771"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7" r:id="rId23"/>
    <p:sldLayoutId id="2147483788" r:id="rId24"/>
    <p:sldLayoutId id="2147483789" r:id="rId25"/>
    <p:sldLayoutId id="2147483790" r:id="rId26"/>
    <p:sldLayoutId id="2147483793" r:id="rId27"/>
    <p:sldLayoutId id="2147483794" r:id="rId28"/>
    <p:sldLayoutId id="2147483795" r:id="rId29"/>
    <p:sldLayoutId id="2147483796" r:id="rId30"/>
    <p:sldLayoutId id="2147483810" r:id="rId31"/>
    <p:sldLayoutId id="2147483811" r:id="rId32"/>
    <p:sldLayoutId id="2147483812" r:id="rId33"/>
  </p:sldLayoutIdLst>
  <p:hf hdr="0"/>
  <p:txStyles>
    <p:titleStyle>
      <a:lvl1pPr algn="l" defTabSz="604738" rtl="0" eaLnBrk="1" latinLnBrk="0" hangingPunct="1">
        <a:spcBef>
          <a:spcPct val="0"/>
        </a:spcBef>
        <a:buNone/>
        <a:defRPr sz="3174" b="0" i="0" kern="1200">
          <a:solidFill>
            <a:srgbClr val="BA0C2F"/>
          </a:solidFill>
          <a:latin typeface="Gill Sans MT"/>
          <a:ea typeface="+mj-ea"/>
          <a:cs typeface="Gill Sans MT"/>
        </a:defRPr>
      </a:lvl1pPr>
    </p:titleStyle>
    <p:bodyStyle>
      <a:lvl1pPr marL="304470" indent="-304470" algn="l" defTabSz="604738" rtl="0" eaLnBrk="1" latinLnBrk="0" hangingPunct="1">
        <a:spcBef>
          <a:spcPts val="0"/>
        </a:spcBef>
        <a:spcAft>
          <a:spcPts val="1058"/>
        </a:spcAft>
        <a:buFont typeface="Arial"/>
        <a:buChar char="•"/>
        <a:defRPr sz="2116" b="0" i="0" kern="1200">
          <a:solidFill>
            <a:srgbClr val="6C6463"/>
          </a:solidFill>
          <a:latin typeface="Gill Sans MT"/>
          <a:ea typeface="+mn-ea"/>
          <a:cs typeface="Gill Sans MT"/>
        </a:defRPr>
      </a:lvl1pPr>
      <a:lvl2pPr marL="905009" indent="-304470" algn="l" defTabSz="604738" rtl="0" eaLnBrk="1" latinLnBrk="0" hangingPunct="1">
        <a:spcBef>
          <a:spcPts val="0"/>
        </a:spcBef>
        <a:spcAft>
          <a:spcPts val="1058"/>
        </a:spcAft>
        <a:buFont typeface="Arial"/>
        <a:buChar char="–"/>
        <a:defRPr sz="2116" b="0" i="0" kern="1200">
          <a:solidFill>
            <a:srgbClr val="6C6463"/>
          </a:solidFill>
          <a:latin typeface="Gill Sans MT"/>
          <a:ea typeface="+mn-ea"/>
          <a:cs typeface="Gill Sans MT"/>
        </a:defRPr>
      </a:lvl2pPr>
      <a:lvl3pPr marL="1209477" indent="-304470" algn="l" defTabSz="604738" rtl="0" eaLnBrk="1" latinLnBrk="0" hangingPunct="1">
        <a:spcBef>
          <a:spcPct val="20000"/>
        </a:spcBef>
        <a:buFont typeface="Arial"/>
        <a:buChar char="•"/>
        <a:defRPr sz="2381" b="0" i="0" kern="1200">
          <a:solidFill>
            <a:srgbClr val="6C6463"/>
          </a:solidFill>
          <a:latin typeface="Gill Sans MT"/>
          <a:ea typeface="+mn-ea"/>
          <a:cs typeface="Gill Sans MT"/>
        </a:defRPr>
      </a:lvl3pPr>
      <a:lvl4pPr marL="1516046" indent="-306569" algn="l" defTabSz="604738" rtl="0" eaLnBrk="1" latinLnBrk="0" hangingPunct="1">
        <a:spcBef>
          <a:spcPct val="20000"/>
        </a:spcBef>
        <a:buFont typeface="Arial"/>
        <a:buChar char="–"/>
        <a:defRPr sz="2116" b="0" i="0" kern="1200">
          <a:solidFill>
            <a:srgbClr val="6C6463"/>
          </a:solidFill>
          <a:latin typeface="Gill Sans MT"/>
          <a:ea typeface="+mn-ea"/>
          <a:cs typeface="Gill Sans MT"/>
        </a:defRPr>
      </a:lvl4pPr>
      <a:lvl5pPr marL="1660932" indent="-304470" algn="l" defTabSz="604738" rtl="0" eaLnBrk="1" latinLnBrk="0" hangingPunct="1">
        <a:spcBef>
          <a:spcPct val="20000"/>
        </a:spcBef>
        <a:buFont typeface="Arial"/>
        <a:buChar char="»"/>
        <a:defRPr sz="1852" b="0" i="0" kern="1200">
          <a:solidFill>
            <a:srgbClr val="6C6463"/>
          </a:solidFill>
          <a:latin typeface="Gill Sans MT"/>
          <a:ea typeface="+mn-ea"/>
          <a:cs typeface="Gill Sans MT"/>
        </a:defRPr>
      </a:lvl5pPr>
      <a:lvl6pPr marL="3326061" indent="-302369" algn="l" defTabSz="604738" rtl="0" eaLnBrk="1" latinLnBrk="0" hangingPunct="1">
        <a:spcBef>
          <a:spcPct val="20000"/>
        </a:spcBef>
        <a:buFont typeface="Arial"/>
        <a:buChar char="•"/>
        <a:defRPr sz="2645" kern="1200">
          <a:solidFill>
            <a:schemeClr val="tx1"/>
          </a:solidFill>
          <a:latin typeface="+mn-lt"/>
          <a:ea typeface="+mn-ea"/>
          <a:cs typeface="+mn-cs"/>
        </a:defRPr>
      </a:lvl6pPr>
      <a:lvl7pPr marL="3930800" indent="-302369" algn="l" defTabSz="604738" rtl="0" eaLnBrk="1" latinLnBrk="0" hangingPunct="1">
        <a:spcBef>
          <a:spcPct val="20000"/>
        </a:spcBef>
        <a:buFont typeface="Arial"/>
        <a:buChar char="•"/>
        <a:defRPr sz="2645" kern="1200">
          <a:solidFill>
            <a:schemeClr val="tx1"/>
          </a:solidFill>
          <a:latin typeface="+mn-lt"/>
          <a:ea typeface="+mn-ea"/>
          <a:cs typeface="+mn-cs"/>
        </a:defRPr>
      </a:lvl7pPr>
      <a:lvl8pPr marL="4535538" indent="-302369" algn="l" defTabSz="604738" rtl="0" eaLnBrk="1" latinLnBrk="0" hangingPunct="1">
        <a:spcBef>
          <a:spcPct val="20000"/>
        </a:spcBef>
        <a:buFont typeface="Arial"/>
        <a:buChar char="•"/>
        <a:defRPr sz="2645" kern="1200">
          <a:solidFill>
            <a:schemeClr val="tx1"/>
          </a:solidFill>
          <a:latin typeface="+mn-lt"/>
          <a:ea typeface="+mn-ea"/>
          <a:cs typeface="+mn-cs"/>
        </a:defRPr>
      </a:lvl8pPr>
      <a:lvl9pPr marL="5140277" indent="-302369" algn="l" defTabSz="604738" rtl="0" eaLnBrk="1" latinLnBrk="0" hangingPunct="1">
        <a:spcBef>
          <a:spcPct val="20000"/>
        </a:spcBef>
        <a:buFont typeface="Arial"/>
        <a:buChar char="•"/>
        <a:defRPr sz="2645" kern="1200">
          <a:solidFill>
            <a:schemeClr val="tx1"/>
          </a:solidFill>
          <a:latin typeface="+mn-lt"/>
          <a:ea typeface="+mn-ea"/>
          <a:cs typeface="+mn-cs"/>
        </a:defRPr>
      </a:lvl9pPr>
    </p:bodyStyle>
    <p:otherStyle>
      <a:defPPr>
        <a:defRPr lang="en-US"/>
      </a:defPPr>
      <a:lvl1pPr marL="0" algn="l" defTabSz="604738" rtl="0" eaLnBrk="1" latinLnBrk="0" hangingPunct="1">
        <a:defRPr sz="2381" kern="1200">
          <a:solidFill>
            <a:schemeClr val="tx1"/>
          </a:solidFill>
          <a:latin typeface="+mn-lt"/>
          <a:ea typeface="+mn-ea"/>
          <a:cs typeface="+mn-cs"/>
        </a:defRPr>
      </a:lvl1pPr>
      <a:lvl2pPr marL="604738" algn="l" defTabSz="604738" rtl="0" eaLnBrk="1" latinLnBrk="0" hangingPunct="1">
        <a:defRPr sz="2381" kern="1200">
          <a:solidFill>
            <a:schemeClr val="tx1"/>
          </a:solidFill>
          <a:latin typeface="+mn-lt"/>
          <a:ea typeface="+mn-ea"/>
          <a:cs typeface="+mn-cs"/>
        </a:defRPr>
      </a:lvl2pPr>
      <a:lvl3pPr marL="1209477" algn="l" defTabSz="604738" rtl="0" eaLnBrk="1" latinLnBrk="0" hangingPunct="1">
        <a:defRPr sz="2381" kern="1200">
          <a:solidFill>
            <a:schemeClr val="tx1"/>
          </a:solidFill>
          <a:latin typeface="+mn-lt"/>
          <a:ea typeface="+mn-ea"/>
          <a:cs typeface="+mn-cs"/>
        </a:defRPr>
      </a:lvl3pPr>
      <a:lvl4pPr marL="1814215" algn="l" defTabSz="604738" rtl="0" eaLnBrk="1" latinLnBrk="0" hangingPunct="1">
        <a:defRPr sz="2381" kern="1200">
          <a:solidFill>
            <a:schemeClr val="tx1"/>
          </a:solidFill>
          <a:latin typeface="+mn-lt"/>
          <a:ea typeface="+mn-ea"/>
          <a:cs typeface="+mn-cs"/>
        </a:defRPr>
      </a:lvl4pPr>
      <a:lvl5pPr marL="2418954" algn="l" defTabSz="604738" rtl="0" eaLnBrk="1" latinLnBrk="0" hangingPunct="1">
        <a:defRPr sz="2381" kern="1200">
          <a:solidFill>
            <a:schemeClr val="tx1"/>
          </a:solidFill>
          <a:latin typeface="+mn-lt"/>
          <a:ea typeface="+mn-ea"/>
          <a:cs typeface="+mn-cs"/>
        </a:defRPr>
      </a:lvl5pPr>
      <a:lvl6pPr marL="3023692" algn="l" defTabSz="604738" rtl="0" eaLnBrk="1" latinLnBrk="0" hangingPunct="1">
        <a:defRPr sz="2381" kern="1200">
          <a:solidFill>
            <a:schemeClr val="tx1"/>
          </a:solidFill>
          <a:latin typeface="+mn-lt"/>
          <a:ea typeface="+mn-ea"/>
          <a:cs typeface="+mn-cs"/>
        </a:defRPr>
      </a:lvl6pPr>
      <a:lvl7pPr marL="3628431" algn="l" defTabSz="604738" rtl="0" eaLnBrk="1" latinLnBrk="0" hangingPunct="1">
        <a:defRPr sz="2381" kern="1200">
          <a:solidFill>
            <a:schemeClr val="tx1"/>
          </a:solidFill>
          <a:latin typeface="+mn-lt"/>
          <a:ea typeface="+mn-ea"/>
          <a:cs typeface="+mn-cs"/>
        </a:defRPr>
      </a:lvl7pPr>
      <a:lvl8pPr marL="4233169" algn="l" defTabSz="604738" rtl="0" eaLnBrk="1" latinLnBrk="0" hangingPunct="1">
        <a:defRPr sz="2381" kern="1200">
          <a:solidFill>
            <a:schemeClr val="tx1"/>
          </a:solidFill>
          <a:latin typeface="+mn-lt"/>
          <a:ea typeface="+mn-ea"/>
          <a:cs typeface="+mn-cs"/>
        </a:defRPr>
      </a:lvl8pPr>
      <a:lvl9pPr marL="4837908" algn="l" defTabSz="604738" rtl="0" eaLnBrk="1" latinLnBrk="0" hangingPunct="1">
        <a:defRPr sz="23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805" y="933168"/>
            <a:ext cx="10363200" cy="5808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914400" y="1715549"/>
            <a:ext cx="10363200" cy="4233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203200" y="6449816"/>
            <a:ext cx="2844800" cy="214546"/>
          </a:xfrm>
          <a:prstGeom prst="rect">
            <a:avLst/>
          </a:prstGeom>
        </p:spPr>
        <p:txBody>
          <a:bodyPr vert="horz" lIns="91440" tIns="45720" rIns="91440" bIns="45720" rtlCol="0" anchor="ctr">
            <a:spAutoFit/>
          </a:bodyPr>
          <a:lstStyle>
            <a:lvl1pPr algn="l">
              <a:defRPr sz="794" b="0" i="0">
                <a:solidFill>
                  <a:srgbClr val="6C6463"/>
                </a:solidFill>
                <a:latin typeface="Gill Sans MT"/>
                <a:cs typeface="Gill Sans MT"/>
              </a:defRPr>
            </a:lvl1pPr>
          </a:lstStyle>
          <a:p>
            <a:r>
              <a:rPr lang="en-US"/>
              <a:t>12/5/2019</a:t>
            </a:r>
          </a:p>
        </p:txBody>
      </p:sp>
      <p:sp>
        <p:nvSpPr>
          <p:cNvPr id="5" name="Footer Placeholder 4"/>
          <p:cNvSpPr>
            <a:spLocks noGrp="1"/>
          </p:cNvSpPr>
          <p:nvPr>
            <p:ph type="ftr" sz="quarter" idx="3"/>
          </p:nvPr>
        </p:nvSpPr>
        <p:spPr>
          <a:xfrm>
            <a:off x="4165600" y="6449816"/>
            <a:ext cx="3860800" cy="214546"/>
          </a:xfrm>
          <a:prstGeom prst="rect">
            <a:avLst/>
          </a:prstGeom>
        </p:spPr>
        <p:txBody>
          <a:bodyPr vert="horz" lIns="91440" tIns="45720" rIns="91440" bIns="45720" rtlCol="0" anchor="ctr">
            <a:spAutoFit/>
          </a:bodyPr>
          <a:lstStyle>
            <a:lvl1pPr algn="ctr">
              <a:defRPr sz="794" b="0" i="0">
                <a:solidFill>
                  <a:srgbClr val="6C6463"/>
                </a:solidFill>
                <a:latin typeface="Gill Sans MT"/>
                <a:cs typeface="Gill Sans MT"/>
              </a:defRPr>
            </a:lvl1pPr>
          </a:lstStyle>
          <a:p>
            <a:r>
              <a:rPr lang="en-US"/>
              <a:t>USAID </a:t>
            </a:r>
            <a:r>
              <a:rPr lang="uk-UA"/>
              <a:t>Проект Енергетичної Безпеки</a:t>
            </a:r>
            <a:endParaRPr lang="en-US"/>
          </a:p>
        </p:txBody>
      </p:sp>
      <p:sp>
        <p:nvSpPr>
          <p:cNvPr id="6" name="Slide Number Placeholder 5"/>
          <p:cNvSpPr>
            <a:spLocks noGrp="1"/>
          </p:cNvSpPr>
          <p:nvPr>
            <p:ph type="sldNum" sz="quarter" idx="4"/>
          </p:nvPr>
        </p:nvSpPr>
        <p:spPr>
          <a:xfrm>
            <a:off x="9144000" y="6449816"/>
            <a:ext cx="2844800" cy="214546"/>
          </a:xfrm>
          <a:prstGeom prst="rect">
            <a:avLst/>
          </a:prstGeom>
        </p:spPr>
        <p:txBody>
          <a:bodyPr vert="horz" lIns="91440" tIns="45720" rIns="91440" bIns="45720" rtlCol="0" anchor="ctr">
            <a:spAutoFit/>
          </a:bodyPr>
          <a:lstStyle>
            <a:lvl1pPr algn="r">
              <a:defRPr sz="794"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12192000" cy="6864096"/>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81" b="0" i="0" dirty="0">
              <a:solidFill>
                <a:srgbClr val="FFFFFF"/>
              </a:solidFill>
              <a:latin typeface="Gill Sans MT"/>
              <a:cs typeface="Gill Sans MT"/>
            </a:endParaRPr>
          </a:p>
        </p:txBody>
      </p:sp>
    </p:spTree>
    <p:extLst>
      <p:ext uri="{BB962C8B-B14F-4D97-AF65-F5344CB8AC3E}">
        <p14:creationId xmlns:p14="http://schemas.microsoft.com/office/powerpoint/2010/main" val="23597527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3" r:id="rId26"/>
    <p:sldLayoutId id="2147483854" r:id="rId27"/>
    <p:sldLayoutId id="2147483855" r:id="rId28"/>
    <p:sldLayoutId id="2147483856" r:id="rId29"/>
    <p:sldLayoutId id="2147483858" r:id="rId30"/>
    <p:sldLayoutId id="2147483859" r:id="rId31"/>
  </p:sldLayoutIdLst>
  <p:hf hdr="0"/>
  <p:txStyles>
    <p:titleStyle>
      <a:lvl1pPr algn="l" defTabSz="604738" rtl="0" eaLnBrk="1" latinLnBrk="0" hangingPunct="1">
        <a:spcBef>
          <a:spcPct val="0"/>
        </a:spcBef>
        <a:buNone/>
        <a:defRPr sz="3174" b="0" i="0" kern="1200">
          <a:solidFill>
            <a:srgbClr val="BA0C2F"/>
          </a:solidFill>
          <a:latin typeface="Gill Sans MT"/>
          <a:ea typeface="+mj-ea"/>
          <a:cs typeface="Gill Sans MT"/>
        </a:defRPr>
      </a:lvl1pPr>
    </p:titleStyle>
    <p:bodyStyle>
      <a:lvl1pPr marL="304470" indent="-304470" algn="l" defTabSz="604738" rtl="0" eaLnBrk="1" latinLnBrk="0" hangingPunct="1">
        <a:spcBef>
          <a:spcPts val="0"/>
        </a:spcBef>
        <a:spcAft>
          <a:spcPts val="1058"/>
        </a:spcAft>
        <a:buFont typeface="Arial"/>
        <a:buChar char="•"/>
        <a:defRPr sz="2116" b="0" i="0" kern="1200">
          <a:solidFill>
            <a:srgbClr val="6C6463"/>
          </a:solidFill>
          <a:latin typeface="Gill Sans MT"/>
          <a:ea typeface="+mn-ea"/>
          <a:cs typeface="Gill Sans MT"/>
        </a:defRPr>
      </a:lvl1pPr>
      <a:lvl2pPr marL="905009" indent="-304470" algn="l" defTabSz="604738" rtl="0" eaLnBrk="1" latinLnBrk="0" hangingPunct="1">
        <a:spcBef>
          <a:spcPts val="0"/>
        </a:spcBef>
        <a:spcAft>
          <a:spcPts val="1058"/>
        </a:spcAft>
        <a:buFont typeface="Arial"/>
        <a:buChar char="–"/>
        <a:defRPr sz="2116" b="0" i="0" kern="1200">
          <a:solidFill>
            <a:srgbClr val="6C6463"/>
          </a:solidFill>
          <a:latin typeface="Gill Sans MT"/>
          <a:ea typeface="+mn-ea"/>
          <a:cs typeface="Gill Sans MT"/>
        </a:defRPr>
      </a:lvl2pPr>
      <a:lvl3pPr marL="1209477" indent="-304470" algn="l" defTabSz="604738" rtl="0" eaLnBrk="1" latinLnBrk="0" hangingPunct="1">
        <a:spcBef>
          <a:spcPct val="20000"/>
        </a:spcBef>
        <a:buFont typeface="Arial"/>
        <a:buChar char="•"/>
        <a:defRPr sz="2381" b="0" i="0" kern="1200">
          <a:solidFill>
            <a:srgbClr val="6C6463"/>
          </a:solidFill>
          <a:latin typeface="Gill Sans MT"/>
          <a:ea typeface="+mn-ea"/>
          <a:cs typeface="Gill Sans MT"/>
        </a:defRPr>
      </a:lvl3pPr>
      <a:lvl4pPr marL="1516046" indent="-306569" algn="l" defTabSz="604738" rtl="0" eaLnBrk="1" latinLnBrk="0" hangingPunct="1">
        <a:spcBef>
          <a:spcPct val="20000"/>
        </a:spcBef>
        <a:buFont typeface="Arial"/>
        <a:buChar char="–"/>
        <a:defRPr sz="2116" b="0" i="0" kern="1200">
          <a:solidFill>
            <a:srgbClr val="6C6463"/>
          </a:solidFill>
          <a:latin typeface="Gill Sans MT"/>
          <a:ea typeface="+mn-ea"/>
          <a:cs typeface="Gill Sans MT"/>
        </a:defRPr>
      </a:lvl4pPr>
      <a:lvl5pPr marL="1660932" indent="-304470" algn="l" defTabSz="604738" rtl="0" eaLnBrk="1" latinLnBrk="0" hangingPunct="1">
        <a:spcBef>
          <a:spcPct val="20000"/>
        </a:spcBef>
        <a:buFont typeface="Arial"/>
        <a:buChar char="»"/>
        <a:defRPr sz="1852" b="0" i="0" kern="1200">
          <a:solidFill>
            <a:srgbClr val="6C6463"/>
          </a:solidFill>
          <a:latin typeface="Gill Sans MT"/>
          <a:ea typeface="+mn-ea"/>
          <a:cs typeface="Gill Sans MT"/>
        </a:defRPr>
      </a:lvl5pPr>
      <a:lvl6pPr marL="3326061" indent="-302369" algn="l" defTabSz="604738" rtl="0" eaLnBrk="1" latinLnBrk="0" hangingPunct="1">
        <a:spcBef>
          <a:spcPct val="20000"/>
        </a:spcBef>
        <a:buFont typeface="Arial"/>
        <a:buChar char="•"/>
        <a:defRPr sz="2645" kern="1200">
          <a:solidFill>
            <a:schemeClr val="tx1"/>
          </a:solidFill>
          <a:latin typeface="+mn-lt"/>
          <a:ea typeface="+mn-ea"/>
          <a:cs typeface="+mn-cs"/>
        </a:defRPr>
      </a:lvl6pPr>
      <a:lvl7pPr marL="3930800" indent="-302369" algn="l" defTabSz="604738" rtl="0" eaLnBrk="1" latinLnBrk="0" hangingPunct="1">
        <a:spcBef>
          <a:spcPct val="20000"/>
        </a:spcBef>
        <a:buFont typeface="Arial"/>
        <a:buChar char="•"/>
        <a:defRPr sz="2645" kern="1200">
          <a:solidFill>
            <a:schemeClr val="tx1"/>
          </a:solidFill>
          <a:latin typeface="+mn-lt"/>
          <a:ea typeface="+mn-ea"/>
          <a:cs typeface="+mn-cs"/>
        </a:defRPr>
      </a:lvl7pPr>
      <a:lvl8pPr marL="4535538" indent="-302369" algn="l" defTabSz="604738" rtl="0" eaLnBrk="1" latinLnBrk="0" hangingPunct="1">
        <a:spcBef>
          <a:spcPct val="20000"/>
        </a:spcBef>
        <a:buFont typeface="Arial"/>
        <a:buChar char="•"/>
        <a:defRPr sz="2645" kern="1200">
          <a:solidFill>
            <a:schemeClr val="tx1"/>
          </a:solidFill>
          <a:latin typeface="+mn-lt"/>
          <a:ea typeface="+mn-ea"/>
          <a:cs typeface="+mn-cs"/>
        </a:defRPr>
      </a:lvl8pPr>
      <a:lvl9pPr marL="5140277" indent="-302369" algn="l" defTabSz="604738" rtl="0" eaLnBrk="1" latinLnBrk="0" hangingPunct="1">
        <a:spcBef>
          <a:spcPct val="20000"/>
        </a:spcBef>
        <a:buFont typeface="Arial"/>
        <a:buChar char="•"/>
        <a:defRPr sz="2645" kern="1200">
          <a:solidFill>
            <a:schemeClr val="tx1"/>
          </a:solidFill>
          <a:latin typeface="+mn-lt"/>
          <a:ea typeface="+mn-ea"/>
          <a:cs typeface="+mn-cs"/>
        </a:defRPr>
      </a:lvl9pPr>
    </p:bodyStyle>
    <p:otherStyle>
      <a:defPPr>
        <a:defRPr lang="en-US"/>
      </a:defPPr>
      <a:lvl1pPr marL="0" algn="l" defTabSz="604738" rtl="0" eaLnBrk="1" latinLnBrk="0" hangingPunct="1">
        <a:defRPr sz="2381" kern="1200">
          <a:solidFill>
            <a:schemeClr val="tx1"/>
          </a:solidFill>
          <a:latin typeface="+mn-lt"/>
          <a:ea typeface="+mn-ea"/>
          <a:cs typeface="+mn-cs"/>
        </a:defRPr>
      </a:lvl1pPr>
      <a:lvl2pPr marL="604738" algn="l" defTabSz="604738" rtl="0" eaLnBrk="1" latinLnBrk="0" hangingPunct="1">
        <a:defRPr sz="2381" kern="1200">
          <a:solidFill>
            <a:schemeClr val="tx1"/>
          </a:solidFill>
          <a:latin typeface="+mn-lt"/>
          <a:ea typeface="+mn-ea"/>
          <a:cs typeface="+mn-cs"/>
        </a:defRPr>
      </a:lvl2pPr>
      <a:lvl3pPr marL="1209477" algn="l" defTabSz="604738" rtl="0" eaLnBrk="1" latinLnBrk="0" hangingPunct="1">
        <a:defRPr sz="2381" kern="1200">
          <a:solidFill>
            <a:schemeClr val="tx1"/>
          </a:solidFill>
          <a:latin typeface="+mn-lt"/>
          <a:ea typeface="+mn-ea"/>
          <a:cs typeface="+mn-cs"/>
        </a:defRPr>
      </a:lvl3pPr>
      <a:lvl4pPr marL="1814215" algn="l" defTabSz="604738" rtl="0" eaLnBrk="1" latinLnBrk="0" hangingPunct="1">
        <a:defRPr sz="2381" kern="1200">
          <a:solidFill>
            <a:schemeClr val="tx1"/>
          </a:solidFill>
          <a:latin typeface="+mn-lt"/>
          <a:ea typeface="+mn-ea"/>
          <a:cs typeface="+mn-cs"/>
        </a:defRPr>
      </a:lvl4pPr>
      <a:lvl5pPr marL="2418954" algn="l" defTabSz="604738" rtl="0" eaLnBrk="1" latinLnBrk="0" hangingPunct="1">
        <a:defRPr sz="2381" kern="1200">
          <a:solidFill>
            <a:schemeClr val="tx1"/>
          </a:solidFill>
          <a:latin typeface="+mn-lt"/>
          <a:ea typeface="+mn-ea"/>
          <a:cs typeface="+mn-cs"/>
        </a:defRPr>
      </a:lvl5pPr>
      <a:lvl6pPr marL="3023692" algn="l" defTabSz="604738" rtl="0" eaLnBrk="1" latinLnBrk="0" hangingPunct="1">
        <a:defRPr sz="2381" kern="1200">
          <a:solidFill>
            <a:schemeClr val="tx1"/>
          </a:solidFill>
          <a:latin typeface="+mn-lt"/>
          <a:ea typeface="+mn-ea"/>
          <a:cs typeface="+mn-cs"/>
        </a:defRPr>
      </a:lvl6pPr>
      <a:lvl7pPr marL="3628431" algn="l" defTabSz="604738" rtl="0" eaLnBrk="1" latinLnBrk="0" hangingPunct="1">
        <a:defRPr sz="2381" kern="1200">
          <a:solidFill>
            <a:schemeClr val="tx1"/>
          </a:solidFill>
          <a:latin typeface="+mn-lt"/>
          <a:ea typeface="+mn-ea"/>
          <a:cs typeface="+mn-cs"/>
        </a:defRPr>
      </a:lvl7pPr>
      <a:lvl8pPr marL="4233169" algn="l" defTabSz="604738" rtl="0" eaLnBrk="1" latinLnBrk="0" hangingPunct="1">
        <a:defRPr sz="2381" kern="1200">
          <a:solidFill>
            <a:schemeClr val="tx1"/>
          </a:solidFill>
          <a:latin typeface="+mn-lt"/>
          <a:ea typeface="+mn-ea"/>
          <a:cs typeface="+mn-cs"/>
        </a:defRPr>
      </a:lvl8pPr>
      <a:lvl9pPr marL="4837908" algn="l" defTabSz="604738" rtl="0" eaLnBrk="1" latinLnBrk="0" hangingPunct="1">
        <a:defRPr sz="23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hyperlink" Target="https://uk.wikipedia.org/wiki/%D0%96%D1%96%D0%BD%D0%BA%D0%B0" TargetMode="External"/><Relationship Id="rId2" Type="http://schemas.openxmlformats.org/officeDocument/2006/relationships/hyperlink" Target="https://uk.wikipedia.org/wiki/%D0%A7%D0%BE%D0%BB%D0%BE%D0%B2%D1%96%D0%BA"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diagramLayout" Target="../diagrams/layout6.xml"/><Relationship Id="rId7" Type="http://schemas.openxmlformats.org/officeDocument/2006/relationships/image" Target="../media/image33.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61605AA-D65F-460F-8599-695439067B14}"/>
              </a:ext>
            </a:extLst>
          </p:cNvPr>
          <p:cNvSpPr>
            <a:spLocks noGrp="1"/>
          </p:cNvSpPr>
          <p:nvPr>
            <p:ph type="dt" sz="half" idx="2"/>
          </p:nvPr>
        </p:nvSpPr>
        <p:spPr/>
        <p:txBody>
          <a:bodyPr/>
          <a:lstStyle/>
          <a:p>
            <a:pPr defTabSz="604738">
              <a:defRPr/>
            </a:pPr>
            <a:fld id="{EB2C8F94-9D67-854F-8417-3B884156945E}" type="datetime1">
              <a:rPr lang="en-US"/>
              <a:pPr defTabSz="604738">
                <a:defRPr/>
              </a:pPr>
              <a:t>1/17/2023</a:t>
            </a:fld>
            <a:endParaRPr lang="en-US"/>
          </a:p>
        </p:txBody>
      </p:sp>
      <p:sp>
        <p:nvSpPr>
          <p:cNvPr id="3" name="Footer Placeholder 2">
            <a:extLst>
              <a:ext uri="{FF2B5EF4-FFF2-40B4-BE49-F238E27FC236}">
                <a16:creationId xmlns:a16="http://schemas.microsoft.com/office/drawing/2014/main" xmlns="" id="{E2C34FD9-A342-4855-867E-F8A87AE3826B}"/>
              </a:ext>
            </a:extLst>
          </p:cNvPr>
          <p:cNvSpPr>
            <a:spLocks noGrp="1"/>
          </p:cNvSpPr>
          <p:nvPr>
            <p:ph type="ftr" sz="quarter" idx="3"/>
          </p:nvPr>
        </p:nvSpPr>
        <p:spPr/>
        <p:txBody>
          <a:bodyPr/>
          <a:lstStyle/>
          <a:p>
            <a:pPr defTabSz="604738">
              <a:defRPr/>
            </a:pPr>
            <a:r>
              <a:rPr lang="en-US"/>
              <a:t>FOOTER GOES HERE</a:t>
            </a:r>
          </a:p>
        </p:txBody>
      </p:sp>
      <p:sp>
        <p:nvSpPr>
          <p:cNvPr id="4" name="Slide Number Placeholder 3">
            <a:extLst>
              <a:ext uri="{FF2B5EF4-FFF2-40B4-BE49-F238E27FC236}">
                <a16:creationId xmlns:a16="http://schemas.microsoft.com/office/drawing/2014/main" xmlns="" id="{6B848907-2EDC-4CED-8A37-DEC429EC4CBD}"/>
              </a:ext>
            </a:extLst>
          </p:cNvPr>
          <p:cNvSpPr>
            <a:spLocks noGrp="1"/>
          </p:cNvSpPr>
          <p:nvPr>
            <p:ph type="sldNum" sz="quarter" idx="4"/>
          </p:nvPr>
        </p:nvSpPr>
        <p:spPr/>
        <p:txBody>
          <a:bodyPr/>
          <a:lstStyle/>
          <a:p>
            <a:pPr defTabSz="604738">
              <a:defRPr/>
            </a:pPr>
            <a:fld id="{42782948-4DBE-204D-AB9E-B65E067054AE}" type="slidenum">
              <a:rPr lang="en-US"/>
              <a:pPr defTabSz="604738">
                <a:defRPr/>
              </a:pPr>
              <a:t>1</a:t>
            </a:fld>
            <a:endParaRPr lang="en-US"/>
          </a:p>
        </p:txBody>
      </p:sp>
      <p:sp>
        <p:nvSpPr>
          <p:cNvPr id="5" name="Rectangle: Rounded Corners 4">
            <a:extLst>
              <a:ext uri="{FF2B5EF4-FFF2-40B4-BE49-F238E27FC236}">
                <a16:creationId xmlns:a16="http://schemas.microsoft.com/office/drawing/2014/main" xmlns="" id="{051C8639-168D-7E14-3EBA-C67004990DAE}"/>
              </a:ext>
            </a:extLst>
          </p:cNvPr>
          <p:cNvSpPr/>
          <p:nvPr/>
        </p:nvSpPr>
        <p:spPr>
          <a:xfrm>
            <a:off x="1582994" y="1756823"/>
            <a:ext cx="8711380" cy="195977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uk-UA" b="1" dirty="0">
                <a:solidFill>
                  <a:srgbClr val="002060"/>
                </a:solidFill>
              </a:rPr>
              <a:t>Спільна навчальна модульна програма з питань забезпечення рівних прав та можливостей для жінок та чоловіків </a:t>
            </a:r>
          </a:p>
          <a:p>
            <a:pPr algn="ctr"/>
            <a:endParaRPr lang="uk-UA" b="1" dirty="0">
              <a:solidFill>
                <a:srgbClr val="002060"/>
              </a:solidFill>
            </a:endParaRPr>
          </a:p>
          <a:p>
            <a:pPr algn="ctr"/>
            <a:r>
              <a:rPr lang="uk-UA" b="1" dirty="0">
                <a:solidFill>
                  <a:srgbClr val="002060"/>
                </a:solidFill>
              </a:rPr>
              <a:t> МІНІСТЕРСТВА ЕНЕРГЕТИКИ УКРАЇНИ ТА </a:t>
            </a:r>
          </a:p>
          <a:p>
            <a:pPr algn="ctr"/>
            <a:r>
              <a:rPr lang="en-US" b="1" dirty="0">
                <a:solidFill>
                  <a:srgbClr val="002060"/>
                </a:solidFill>
              </a:rPr>
              <a:t>USAID</a:t>
            </a:r>
            <a:r>
              <a:rPr lang="uk-UA" b="1" dirty="0">
                <a:solidFill>
                  <a:srgbClr val="002060"/>
                </a:solidFill>
              </a:rPr>
              <a:t> Проєкту енергетичної безпеки</a:t>
            </a:r>
            <a:endParaRPr lang="en-US" b="1" dirty="0">
              <a:solidFill>
                <a:srgbClr val="002060"/>
              </a:solidFill>
            </a:endParaRPr>
          </a:p>
        </p:txBody>
      </p:sp>
      <p:sp>
        <p:nvSpPr>
          <p:cNvPr id="6" name="Rectangle: Rounded Corners 5">
            <a:extLst>
              <a:ext uri="{FF2B5EF4-FFF2-40B4-BE49-F238E27FC236}">
                <a16:creationId xmlns:a16="http://schemas.microsoft.com/office/drawing/2014/main" xmlns="" id="{63E5FC66-53F0-94CE-E8E9-882EA6BA336D}"/>
              </a:ext>
            </a:extLst>
          </p:cNvPr>
          <p:cNvSpPr/>
          <p:nvPr/>
        </p:nvSpPr>
        <p:spPr>
          <a:xfrm>
            <a:off x="1625600" y="4042982"/>
            <a:ext cx="8711380" cy="1281345"/>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uk-UA" sz="2000" b="1" dirty="0">
                <a:solidFill>
                  <a:srgbClr val="FF0000"/>
                </a:solidFill>
              </a:rPr>
              <a:t>Основні базові поняття про гендерну рівність та недискримінацію </a:t>
            </a:r>
            <a:endParaRPr lang="en-US" sz="2000" b="1" dirty="0">
              <a:solidFill>
                <a:srgbClr val="FF0000"/>
              </a:solidFill>
            </a:endParaRPr>
          </a:p>
        </p:txBody>
      </p:sp>
    </p:spTree>
    <p:extLst>
      <p:ext uri="{BB962C8B-B14F-4D97-AF65-F5344CB8AC3E}">
        <p14:creationId xmlns:p14="http://schemas.microsoft.com/office/powerpoint/2010/main" val="213099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6CFF0F2-1A37-4567-86E2-90748EDC1929}"/>
              </a:ext>
            </a:extLst>
          </p:cNvPr>
          <p:cNvSpPr>
            <a:spLocks noGrp="1"/>
          </p:cNvSpPr>
          <p:nvPr>
            <p:ph type="sldNum" sz="quarter" idx="12"/>
          </p:nvPr>
        </p:nvSpPr>
        <p:spPr/>
        <p:txBody>
          <a:bodyPr/>
          <a:lstStyle/>
          <a:p>
            <a:fld id="{469CF8B8-B06D-4391-AC2B-95C2F4287022}" type="slidenum">
              <a:rPr lang="en-US" smtClean="0"/>
              <a:t>10</a:t>
            </a:fld>
            <a:endParaRPr lang="en-US"/>
          </a:p>
        </p:txBody>
      </p:sp>
      <p:pic>
        <p:nvPicPr>
          <p:cNvPr id="1028" name="Picture 4" descr="ÐÐ°ÑÑÐ¸Ð½ÐºÐ¸ Ð¿Ð¾ Ð·Ð°Ð¿ÑÐ¾ÑÑ ÐºÐ°ÑÑÐ¸Ð½ÐºÐ¸ Ð¿ÐµÑÐµÐ²ÑÑÐºÐ° Ð·Ð½Ð°Ð½Ñ">
            <a:extLst>
              <a:ext uri="{FF2B5EF4-FFF2-40B4-BE49-F238E27FC236}">
                <a16:creationId xmlns:a16="http://schemas.microsoft.com/office/drawing/2014/main" xmlns="" id="{9E29AEFC-4DB3-4E61-9CAB-D90A8BF86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344" y="2626043"/>
            <a:ext cx="6391656" cy="190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692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17FB8A9-2C93-4E45-BE13-45498EFC1E2F}"/>
              </a:ext>
            </a:extLst>
          </p:cNvPr>
          <p:cNvSpPr>
            <a:spLocks noGrp="1"/>
          </p:cNvSpPr>
          <p:nvPr>
            <p:ph sz="half" idx="1"/>
          </p:nvPr>
        </p:nvSpPr>
        <p:spPr>
          <a:xfrm>
            <a:off x="914805" y="1715549"/>
            <a:ext cx="5079595" cy="4233230"/>
          </a:xfrm>
        </p:spPr>
        <p:txBody>
          <a:bodyPr>
            <a:normAutofit/>
          </a:bodyPr>
          <a:lstStyle/>
          <a:p>
            <a:pPr marL="0" indent="0">
              <a:buNone/>
            </a:pPr>
            <a:endParaRPr lang="en-US" b="1" dirty="0"/>
          </a:p>
          <a:p>
            <a:pPr marL="0" indent="0">
              <a:buNone/>
            </a:pPr>
            <a:endParaRPr lang="ru-RU" b="1" dirty="0"/>
          </a:p>
          <a:p>
            <a:r>
              <a:rPr lang="en-US" sz="2800" dirty="0">
                <a:solidFill>
                  <a:schemeClr val="tx1"/>
                </a:solidFill>
              </a:rPr>
              <a:t>A.60%</a:t>
            </a:r>
          </a:p>
          <a:p>
            <a:r>
              <a:rPr lang="en-US" sz="2800" dirty="0">
                <a:solidFill>
                  <a:schemeClr val="tx1"/>
                </a:solidFill>
              </a:rPr>
              <a:t>B. 53,7% </a:t>
            </a:r>
          </a:p>
          <a:p>
            <a:r>
              <a:rPr lang="en-US" sz="2800" dirty="0">
                <a:solidFill>
                  <a:schemeClr val="tx1"/>
                </a:solidFill>
              </a:rPr>
              <a:t>C. 51,2%</a:t>
            </a:r>
          </a:p>
        </p:txBody>
      </p:sp>
      <p:pic>
        <p:nvPicPr>
          <p:cNvPr id="1026" name="Picture 2" descr="Забезпечення рівних прав і можливостей жінок в Україні » Профспілка  працівників освіти і науки України">
            <a:extLst>
              <a:ext uri="{FF2B5EF4-FFF2-40B4-BE49-F238E27FC236}">
                <a16:creationId xmlns:a16="http://schemas.microsoft.com/office/drawing/2014/main" xmlns="" id="{4EBF2E70-AFCF-4C15-A116-7E5FB018A0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15" r="7705" b="-1"/>
          <a:stretch/>
        </p:blipFill>
        <p:spPr bwMode="auto">
          <a:xfrm>
            <a:off x="6197600" y="1715549"/>
            <a:ext cx="5080405" cy="4233230"/>
          </a:xfrm>
          <a:prstGeom prst="rect">
            <a:avLst/>
          </a:prstGeom>
          <a:solidFill>
            <a:srgbClr val="FFFFFF"/>
          </a:solidFill>
        </p:spPr>
      </p:pic>
      <p:sp>
        <p:nvSpPr>
          <p:cNvPr id="71" name="Footer Placeholder 3">
            <a:extLst>
              <a:ext uri="{FF2B5EF4-FFF2-40B4-BE49-F238E27FC236}">
                <a16:creationId xmlns:a16="http://schemas.microsoft.com/office/drawing/2014/main" xmlns="" id="{0122E228-F418-403A-9EFD-ED83A3D2BD53}"/>
              </a:ext>
            </a:extLst>
          </p:cNvPr>
          <p:cNvSpPr>
            <a:spLocks noGrp="1"/>
          </p:cNvSpPr>
          <p:nvPr>
            <p:ph type="ftr" sz="quarter" idx="11"/>
          </p:nvPr>
        </p:nvSpPr>
        <p:spPr>
          <a:xfrm>
            <a:off x="4165600" y="6423933"/>
            <a:ext cx="3860800" cy="214546"/>
          </a:xfrm>
        </p:spPr>
        <p:txBody>
          <a:bodyPr/>
          <a:lstStyle/>
          <a:p>
            <a:pPr>
              <a:spcAft>
                <a:spcPts val="600"/>
              </a:spcAft>
            </a:pPr>
            <a:r>
              <a:rPr lang="en-US"/>
              <a:t>PRESENTED BY THE USAID ENERGY SECURITY PROJECT </a:t>
            </a:r>
          </a:p>
        </p:txBody>
      </p:sp>
      <p:sp>
        <p:nvSpPr>
          <p:cNvPr id="73" name="Slide Number Placeholder 4">
            <a:extLst>
              <a:ext uri="{FF2B5EF4-FFF2-40B4-BE49-F238E27FC236}">
                <a16:creationId xmlns:a16="http://schemas.microsoft.com/office/drawing/2014/main" xmlns="" id="{688631B0-3C12-44B5-9468-A151BD90648E}"/>
              </a:ext>
            </a:extLst>
          </p:cNvPr>
          <p:cNvSpPr>
            <a:spLocks noGrp="1"/>
          </p:cNvSpPr>
          <p:nvPr>
            <p:ph type="sldNum" sz="quarter" idx="12"/>
          </p:nvPr>
        </p:nvSpPr>
        <p:spPr>
          <a:xfrm>
            <a:off x="9144000" y="6423933"/>
            <a:ext cx="2844800" cy="214546"/>
          </a:xfrm>
        </p:spPr>
        <p:txBody>
          <a:bodyPr/>
          <a:lstStyle/>
          <a:p>
            <a:pPr>
              <a:spcAft>
                <a:spcPts val="600"/>
              </a:spcAft>
            </a:pPr>
            <a:fld id="{42782948-4DBE-204D-AB9E-B65E067054AE}" type="slidenum">
              <a:rPr lang="en-US" smtClean="0"/>
              <a:pPr>
                <a:spcAft>
                  <a:spcPts val="600"/>
                </a:spcAft>
              </a:pPr>
              <a:t>11</a:t>
            </a:fld>
            <a:endParaRPr lang="en-US"/>
          </a:p>
        </p:txBody>
      </p:sp>
      <p:sp>
        <p:nvSpPr>
          <p:cNvPr id="75" name="Title 5">
            <a:extLst>
              <a:ext uri="{FF2B5EF4-FFF2-40B4-BE49-F238E27FC236}">
                <a16:creationId xmlns:a16="http://schemas.microsoft.com/office/drawing/2014/main" xmlns="" id="{1F677262-6C7F-44D7-9303-D03F21890B1B}"/>
              </a:ext>
            </a:extLst>
          </p:cNvPr>
          <p:cNvSpPr>
            <a:spLocks noGrp="1"/>
          </p:cNvSpPr>
          <p:nvPr>
            <p:ph type="title"/>
          </p:nvPr>
        </p:nvSpPr>
        <p:spPr>
          <a:xfrm>
            <a:off x="812800" y="567461"/>
            <a:ext cx="10363200" cy="1557734"/>
          </a:xfrm>
        </p:spPr>
        <p:txBody>
          <a:bodyPr/>
          <a:lstStyle/>
          <a:p>
            <a:pPr algn="ctr"/>
            <a:r>
              <a:rPr lang="ru-RU" b="1" dirty="0" err="1">
                <a:solidFill>
                  <a:srgbClr val="C00000"/>
                </a:solidFill>
              </a:rPr>
              <a:t>Запитання</a:t>
            </a:r>
            <a:r>
              <a:rPr lang="ru-RU" b="1" dirty="0">
                <a:solidFill>
                  <a:srgbClr val="C00000"/>
                </a:solidFill>
              </a:rPr>
              <a:t>: «</a:t>
            </a:r>
            <a:r>
              <a:rPr lang="ru-RU" b="1" dirty="0" err="1">
                <a:solidFill>
                  <a:srgbClr val="C00000"/>
                </a:solidFill>
              </a:rPr>
              <a:t>Який</a:t>
            </a:r>
            <a:r>
              <a:rPr lang="ru-RU" b="1" dirty="0">
                <a:solidFill>
                  <a:srgbClr val="C00000"/>
                </a:solidFill>
              </a:rPr>
              <a:t> </a:t>
            </a:r>
            <a:r>
              <a:rPr lang="ru-RU" b="1" dirty="0" err="1">
                <a:solidFill>
                  <a:srgbClr val="C00000"/>
                </a:solidFill>
              </a:rPr>
              <a:t>відсоток</a:t>
            </a:r>
            <a:r>
              <a:rPr lang="ru-RU" b="1" dirty="0">
                <a:solidFill>
                  <a:srgbClr val="C00000"/>
                </a:solidFill>
              </a:rPr>
              <a:t> </a:t>
            </a:r>
            <a:r>
              <a:rPr lang="ru-RU" b="1" dirty="0" err="1">
                <a:solidFill>
                  <a:srgbClr val="C00000"/>
                </a:solidFill>
              </a:rPr>
              <a:t>від</a:t>
            </a:r>
            <a:r>
              <a:rPr lang="ru-RU" b="1" dirty="0">
                <a:solidFill>
                  <a:srgbClr val="C00000"/>
                </a:solidFill>
              </a:rPr>
              <a:t> </a:t>
            </a:r>
            <a:r>
              <a:rPr lang="ru-RU" b="1" dirty="0" err="1">
                <a:solidFill>
                  <a:srgbClr val="C00000"/>
                </a:solidFill>
              </a:rPr>
              <a:t>загального</a:t>
            </a:r>
            <a:r>
              <a:rPr lang="ru-RU" b="1" dirty="0">
                <a:solidFill>
                  <a:srgbClr val="C00000"/>
                </a:solidFill>
              </a:rPr>
              <a:t> </a:t>
            </a:r>
            <a:r>
              <a:rPr lang="ru-RU" b="1" dirty="0" err="1">
                <a:solidFill>
                  <a:srgbClr val="C00000"/>
                </a:solidFill>
              </a:rPr>
              <a:t>населення</a:t>
            </a:r>
            <a:r>
              <a:rPr lang="ru-RU" b="1" dirty="0">
                <a:solidFill>
                  <a:srgbClr val="C00000"/>
                </a:solidFill>
              </a:rPr>
              <a:t> </a:t>
            </a:r>
            <a:r>
              <a:rPr lang="ru-RU" b="1" dirty="0" err="1">
                <a:solidFill>
                  <a:srgbClr val="C00000"/>
                </a:solidFill>
              </a:rPr>
              <a:t>України</a:t>
            </a:r>
            <a:r>
              <a:rPr lang="ru-RU" b="1" dirty="0">
                <a:solidFill>
                  <a:srgbClr val="C00000"/>
                </a:solidFill>
              </a:rPr>
              <a:t> </a:t>
            </a:r>
            <a:r>
              <a:rPr lang="ru-RU" b="1" dirty="0" err="1">
                <a:solidFill>
                  <a:srgbClr val="C00000"/>
                </a:solidFill>
              </a:rPr>
              <a:t>складають</a:t>
            </a:r>
            <a:r>
              <a:rPr lang="ru-RU" b="1" dirty="0">
                <a:solidFill>
                  <a:srgbClr val="C00000"/>
                </a:solidFill>
              </a:rPr>
              <a:t> </a:t>
            </a:r>
            <a:r>
              <a:rPr lang="ru-RU" b="1" dirty="0" err="1">
                <a:solidFill>
                  <a:srgbClr val="C00000"/>
                </a:solidFill>
              </a:rPr>
              <a:t>жінки</a:t>
            </a:r>
            <a:r>
              <a:rPr lang="en-US" b="1" dirty="0">
                <a:solidFill>
                  <a:srgbClr val="C00000"/>
                </a:solidFill>
              </a:rPr>
              <a:t>?</a:t>
            </a:r>
            <a:r>
              <a:rPr lang="uk-UA" b="1" dirty="0">
                <a:solidFill>
                  <a:srgbClr val="C00000"/>
                </a:solidFill>
              </a:rPr>
              <a:t>»</a:t>
            </a:r>
            <a:r>
              <a:rPr lang="ru-RU" b="1" dirty="0">
                <a:solidFill>
                  <a:srgbClr val="C00000"/>
                </a:solidFill>
              </a:rPr>
              <a:t> </a:t>
            </a:r>
            <a:r>
              <a:rPr lang="en-US" b="1" dirty="0">
                <a:solidFill>
                  <a:srgbClr val="C00000"/>
                </a:solidFill>
              </a:rPr>
              <a:t/>
            </a:r>
            <a:br>
              <a:rPr lang="en-US" b="1" dirty="0">
                <a:solidFill>
                  <a:srgbClr val="C00000"/>
                </a:solidFill>
              </a:rPr>
            </a:br>
            <a:endParaRPr lang="en-US" dirty="0">
              <a:solidFill>
                <a:srgbClr val="C00000"/>
              </a:solidFill>
            </a:endParaRPr>
          </a:p>
        </p:txBody>
      </p:sp>
    </p:spTree>
    <p:extLst>
      <p:ext uri="{BB962C8B-B14F-4D97-AF65-F5344CB8AC3E}">
        <p14:creationId xmlns:p14="http://schemas.microsoft.com/office/powerpoint/2010/main" val="328968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17FB8A9-2C93-4E45-BE13-45498EFC1E2F}"/>
              </a:ext>
            </a:extLst>
          </p:cNvPr>
          <p:cNvSpPr>
            <a:spLocks noGrp="1"/>
          </p:cNvSpPr>
          <p:nvPr>
            <p:ph idx="1"/>
          </p:nvPr>
        </p:nvSpPr>
        <p:spPr>
          <a:xfrm>
            <a:off x="838200" y="729842"/>
            <a:ext cx="10515600" cy="5887774"/>
          </a:xfrm>
        </p:spPr>
        <p:txBody>
          <a:bodyPr/>
          <a:lstStyle/>
          <a:p>
            <a:pPr marL="0" indent="0" algn="ctr">
              <a:buNone/>
            </a:pPr>
            <a:r>
              <a:rPr lang="ru-RU" sz="3200" b="1" dirty="0" err="1">
                <a:solidFill>
                  <a:schemeClr val="bg2"/>
                </a:solidFill>
              </a:rPr>
              <a:t>Відповідь</a:t>
            </a:r>
            <a:r>
              <a:rPr lang="ru-RU" sz="3200" b="1" dirty="0">
                <a:solidFill>
                  <a:schemeClr val="bg2"/>
                </a:solidFill>
              </a:rPr>
              <a:t>: </a:t>
            </a:r>
            <a:r>
              <a:rPr lang="ru-RU" sz="3200" b="1" dirty="0" err="1">
                <a:solidFill>
                  <a:schemeClr val="bg2"/>
                </a:solidFill>
              </a:rPr>
              <a:t>Який</a:t>
            </a:r>
            <a:r>
              <a:rPr lang="ru-RU" sz="3200" b="1" dirty="0">
                <a:solidFill>
                  <a:schemeClr val="bg2"/>
                </a:solidFill>
              </a:rPr>
              <a:t> </a:t>
            </a:r>
            <a:r>
              <a:rPr lang="ru-RU" sz="3200" b="1" dirty="0" err="1">
                <a:solidFill>
                  <a:schemeClr val="bg2"/>
                </a:solidFill>
              </a:rPr>
              <a:t>відсоток</a:t>
            </a:r>
            <a:r>
              <a:rPr lang="ru-RU" sz="3200" b="1" dirty="0">
                <a:solidFill>
                  <a:schemeClr val="bg2"/>
                </a:solidFill>
              </a:rPr>
              <a:t> </a:t>
            </a:r>
            <a:r>
              <a:rPr lang="ru-RU" sz="3200" b="1" dirty="0" err="1">
                <a:solidFill>
                  <a:schemeClr val="bg2"/>
                </a:solidFill>
              </a:rPr>
              <a:t>від</a:t>
            </a:r>
            <a:r>
              <a:rPr lang="ru-RU" sz="3200" b="1" dirty="0">
                <a:solidFill>
                  <a:schemeClr val="bg2"/>
                </a:solidFill>
              </a:rPr>
              <a:t> </a:t>
            </a:r>
            <a:r>
              <a:rPr lang="ru-RU" sz="3200" b="1" dirty="0" err="1">
                <a:solidFill>
                  <a:schemeClr val="bg2"/>
                </a:solidFill>
              </a:rPr>
              <a:t>загального</a:t>
            </a:r>
            <a:r>
              <a:rPr lang="ru-RU" sz="3200" b="1" dirty="0">
                <a:solidFill>
                  <a:schemeClr val="bg2"/>
                </a:solidFill>
              </a:rPr>
              <a:t> </a:t>
            </a:r>
            <a:r>
              <a:rPr lang="ru-RU" sz="3200" b="1" dirty="0" err="1">
                <a:solidFill>
                  <a:schemeClr val="bg2"/>
                </a:solidFill>
              </a:rPr>
              <a:t>населення</a:t>
            </a:r>
            <a:r>
              <a:rPr lang="ru-RU" sz="3200" b="1" dirty="0">
                <a:solidFill>
                  <a:schemeClr val="bg2"/>
                </a:solidFill>
              </a:rPr>
              <a:t> </a:t>
            </a:r>
            <a:r>
              <a:rPr lang="ru-RU" sz="3200" b="1" dirty="0" err="1">
                <a:solidFill>
                  <a:schemeClr val="bg2"/>
                </a:solidFill>
              </a:rPr>
              <a:t>України</a:t>
            </a:r>
            <a:r>
              <a:rPr lang="ru-RU" sz="3200" b="1" dirty="0">
                <a:solidFill>
                  <a:schemeClr val="bg2"/>
                </a:solidFill>
              </a:rPr>
              <a:t> </a:t>
            </a:r>
            <a:r>
              <a:rPr lang="ru-RU" sz="3200" b="1" dirty="0" err="1">
                <a:solidFill>
                  <a:schemeClr val="bg2"/>
                </a:solidFill>
              </a:rPr>
              <a:t>складають</a:t>
            </a:r>
            <a:r>
              <a:rPr lang="ru-RU" sz="3200" b="1" dirty="0">
                <a:solidFill>
                  <a:schemeClr val="bg2"/>
                </a:solidFill>
              </a:rPr>
              <a:t> </a:t>
            </a:r>
            <a:r>
              <a:rPr lang="ru-RU" sz="3200" b="1" dirty="0" err="1">
                <a:solidFill>
                  <a:schemeClr val="bg2"/>
                </a:solidFill>
              </a:rPr>
              <a:t>жінки</a:t>
            </a:r>
            <a:r>
              <a:rPr lang="en-US" sz="3200" b="1" dirty="0">
                <a:solidFill>
                  <a:schemeClr val="bg2"/>
                </a:solidFill>
              </a:rPr>
              <a:t>?</a:t>
            </a:r>
            <a:r>
              <a:rPr lang="ru-RU" sz="3200" b="1" dirty="0">
                <a:solidFill>
                  <a:schemeClr val="bg2"/>
                </a:solidFill>
              </a:rPr>
              <a:t> </a:t>
            </a:r>
            <a:endParaRPr lang="en-US" sz="3200" b="1" dirty="0">
              <a:solidFill>
                <a:schemeClr val="bg2"/>
              </a:solidFill>
            </a:endParaRPr>
          </a:p>
          <a:p>
            <a:pPr marL="0" indent="0" algn="ctr">
              <a:buNone/>
            </a:pPr>
            <a:endParaRPr lang="en-US" sz="3600" b="1" dirty="0"/>
          </a:p>
          <a:p>
            <a:pPr marL="0" indent="0">
              <a:buNone/>
            </a:pPr>
            <a:endParaRPr lang="ru-RU" dirty="0"/>
          </a:p>
          <a:p>
            <a:r>
              <a:rPr lang="en-US" sz="2800" dirty="0">
                <a:solidFill>
                  <a:schemeClr val="tx1"/>
                </a:solidFill>
              </a:rPr>
              <a:t>A.60%</a:t>
            </a:r>
          </a:p>
          <a:p>
            <a:r>
              <a:rPr lang="en-US" sz="2800" dirty="0">
                <a:solidFill>
                  <a:schemeClr val="tx1"/>
                </a:solidFill>
                <a:highlight>
                  <a:srgbClr val="FFFF00"/>
                </a:highlight>
              </a:rPr>
              <a:t>B</a:t>
            </a:r>
            <a:r>
              <a:rPr lang="en-US" sz="2800" b="1" u="sng" dirty="0">
                <a:solidFill>
                  <a:schemeClr val="tx1"/>
                </a:solidFill>
                <a:highlight>
                  <a:srgbClr val="FFFF00"/>
                </a:highlight>
              </a:rPr>
              <a:t>. 53,7%</a:t>
            </a:r>
            <a:r>
              <a:rPr lang="en-US" sz="2800" b="1" u="sng" dirty="0">
                <a:solidFill>
                  <a:schemeClr val="tx1"/>
                </a:solidFill>
              </a:rPr>
              <a:t> </a:t>
            </a:r>
          </a:p>
          <a:p>
            <a:r>
              <a:rPr lang="en-US" sz="2800" dirty="0">
                <a:solidFill>
                  <a:schemeClr val="tx1"/>
                </a:solidFill>
              </a:rPr>
              <a:t>C. 51,2%</a:t>
            </a:r>
          </a:p>
        </p:txBody>
      </p:sp>
      <p:pic>
        <p:nvPicPr>
          <p:cNvPr id="2" name="Picture 1">
            <a:extLst>
              <a:ext uri="{FF2B5EF4-FFF2-40B4-BE49-F238E27FC236}">
                <a16:creationId xmlns:a16="http://schemas.microsoft.com/office/drawing/2014/main" xmlns="" id="{61A27853-F53E-4358-AB03-424145A00198}"/>
              </a:ext>
            </a:extLst>
          </p:cNvPr>
          <p:cNvPicPr>
            <a:picLocks noChangeAspect="1"/>
          </p:cNvPicPr>
          <p:nvPr/>
        </p:nvPicPr>
        <p:blipFill>
          <a:blip r:embed="rId2"/>
          <a:stretch>
            <a:fillRect/>
          </a:stretch>
        </p:blipFill>
        <p:spPr>
          <a:xfrm>
            <a:off x="4515438" y="2480442"/>
            <a:ext cx="6627041" cy="4025246"/>
          </a:xfrm>
          <a:prstGeom prst="rect">
            <a:avLst/>
          </a:prstGeom>
        </p:spPr>
      </p:pic>
      <p:sp>
        <p:nvSpPr>
          <p:cNvPr id="5" name="Rectangle 4">
            <a:extLst>
              <a:ext uri="{FF2B5EF4-FFF2-40B4-BE49-F238E27FC236}">
                <a16:creationId xmlns:a16="http://schemas.microsoft.com/office/drawing/2014/main" xmlns="" id="{DFFE1509-1E3A-4F25-8432-6AEED8284800}"/>
              </a:ext>
            </a:extLst>
          </p:cNvPr>
          <p:cNvSpPr/>
          <p:nvPr/>
        </p:nvSpPr>
        <p:spPr>
          <a:xfrm flipH="1">
            <a:off x="4600279" y="1834111"/>
            <a:ext cx="6542201" cy="646331"/>
          </a:xfrm>
          <a:prstGeom prst="rect">
            <a:avLst/>
          </a:prstGeom>
        </p:spPr>
        <p:txBody>
          <a:bodyPr wrap="square">
            <a:spAutoFit/>
          </a:bodyPr>
          <a:lstStyle/>
          <a:p>
            <a:pPr algn="r"/>
            <a:r>
              <a:rPr lang="uk-UA" dirty="0">
                <a:latin typeface="Calibri" panose="020F0502020204030204" pitchFamily="34" charset="0"/>
                <a:ea typeface="Calibri" panose="020F0502020204030204" pitchFamily="34" charset="0"/>
                <a:cs typeface="Times New Roman" panose="02020603050405020304" pitchFamily="18" charset="0"/>
              </a:rPr>
              <a:t>На 01.07.2021 </a:t>
            </a:r>
          </a:p>
          <a:p>
            <a:pPr algn="r"/>
            <a:r>
              <a:rPr lang="uk-UA" dirty="0">
                <a:latin typeface="Calibri" panose="020F0502020204030204" pitchFamily="34" charset="0"/>
                <a:ea typeface="Calibri" panose="020F0502020204030204" pitchFamily="34" charset="0"/>
                <a:cs typeface="Times New Roman" panose="02020603050405020304" pitchFamily="18" charset="0"/>
              </a:rPr>
              <a:t>Населення= </a:t>
            </a:r>
            <a:r>
              <a:rPr lang="en-US" b="1" i="0" dirty="0">
                <a:solidFill>
                  <a:srgbClr val="000000"/>
                </a:solidFill>
                <a:effectLst/>
                <a:latin typeface="Verdana" panose="020B0604030504040204" pitchFamily="34" charset="0"/>
              </a:rPr>
              <a:t>41383182</a:t>
            </a:r>
            <a:r>
              <a:rPr lang="aa-ET" b="1" i="0" dirty="0">
                <a:solidFill>
                  <a:srgbClr val="000000"/>
                </a:solidFill>
                <a:effectLst/>
                <a:latin typeface="Verdana" panose="020B0604030504040204" pitchFamily="34" charset="0"/>
              </a:rPr>
              <a:t> </a:t>
            </a:r>
            <a:r>
              <a:rPr lang="uk-UA" dirty="0">
                <a:latin typeface="Calibri" panose="020F0502020204030204" pitchFamily="34" charset="0"/>
                <a:ea typeface="Calibri" panose="020F0502020204030204" pitchFamily="34" charset="0"/>
                <a:cs typeface="Times New Roman" panose="02020603050405020304" pitchFamily="18" charset="0"/>
              </a:rPr>
              <a:t>тис. осіб </a:t>
            </a:r>
            <a:endParaRPr lang="en-US" dirty="0"/>
          </a:p>
        </p:txBody>
      </p:sp>
      <p:sp>
        <p:nvSpPr>
          <p:cNvPr id="4" name="Oval 3">
            <a:extLst>
              <a:ext uri="{FF2B5EF4-FFF2-40B4-BE49-F238E27FC236}">
                <a16:creationId xmlns:a16="http://schemas.microsoft.com/office/drawing/2014/main" xmlns="" id="{80A4D56B-1618-4FB0-8CFA-78164CDBE158}"/>
              </a:ext>
            </a:extLst>
          </p:cNvPr>
          <p:cNvSpPr/>
          <p:nvPr/>
        </p:nvSpPr>
        <p:spPr>
          <a:xfrm>
            <a:off x="6183983" y="3429000"/>
            <a:ext cx="999241" cy="18769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60612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8CDA223-60B7-4B8F-8B28-EAB17E382BB1}"/>
              </a:ext>
            </a:extLst>
          </p:cNvPr>
          <p:cNvSpPr>
            <a:spLocks noGrp="1"/>
          </p:cNvSpPr>
          <p:nvPr>
            <p:ph idx="1"/>
          </p:nvPr>
        </p:nvSpPr>
        <p:spPr>
          <a:xfrm>
            <a:off x="838200" y="981512"/>
            <a:ext cx="10515600" cy="5195451"/>
          </a:xfrm>
        </p:spPr>
        <p:txBody>
          <a:bodyPr/>
          <a:lstStyle/>
          <a:p>
            <a:pPr marL="0" indent="0" algn="ctr">
              <a:buNone/>
            </a:pPr>
            <a:r>
              <a:rPr lang="ru-RU" sz="3600" b="1" dirty="0" err="1">
                <a:solidFill>
                  <a:schemeClr val="bg2"/>
                </a:solidFill>
              </a:rPr>
              <a:t>Запитання</a:t>
            </a:r>
            <a:r>
              <a:rPr lang="ru-RU" sz="3600" b="1" dirty="0">
                <a:solidFill>
                  <a:schemeClr val="bg2"/>
                </a:solidFill>
              </a:rPr>
              <a:t>: «</a:t>
            </a:r>
            <a:r>
              <a:rPr lang="ru-RU" sz="3600" b="1" dirty="0" err="1">
                <a:solidFill>
                  <a:schemeClr val="bg2"/>
                </a:solidFill>
              </a:rPr>
              <a:t>Різниця</a:t>
            </a:r>
            <a:r>
              <a:rPr lang="ru-RU" sz="3600" b="1" dirty="0">
                <a:solidFill>
                  <a:schemeClr val="bg2"/>
                </a:solidFill>
              </a:rPr>
              <a:t> </a:t>
            </a:r>
            <a:r>
              <a:rPr lang="ru-RU" sz="3600" b="1" dirty="0" err="1">
                <a:solidFill>
                  <a:schemeClr val="bg2"/>
                </a:solidFill>
              </a:rPr>
              <a:t>середньої</a:t>
            </a:r>
            <a:r>
              <a:rPr lang="ru-RU" sz="3600" b="1" dirty="0">
                <a:solidFill>
                  <a:schemeClr val="bg2"/>
                </a:solidFill>
              </a:rPr>
              <a:t> </a:t>
            </a:r>
            <a:r>
              <a:rPr lang="ru-RU" sz="3600" b="1" dirty="0" err="1">
                <a:solidFill>
                  <a:schemeClr val="bg2"/>
                </a:solidFill>
              </a:rPr>
              <a:t>очікуваної</a:t>
            </a:r>
            <a:r>
              <a:rPr lang="ru-RU" sz="3600" b="1" dirty="0">
                <a:solidFill>
                  <a:schemeClr val="bg2"/>
                </a:solidFill>
              </a:rPr>
              <a:t> </a:t>
            </a:r>
            <a:r>
              <a:rPr lang="ru-RU" sz="3600" b="1" dirty="0" err="1">
                <a:solidFill>
                  <a:schemeClr val="bg2"/>
                </a:solidFill>
              </a:rPr>
              <a:t>тривалості</a:t>
            </a:r>
            <a:r>
              <a:rPr lang="ru-RU" sz="3600" b="1" dirty="0">
                <a:solidFill>
                  <a:schemeClr val="bg2"/>
                </a:solidFill>
              </a:rPr>
              <a:t> </a:t>
            </a:r>
            <a:r>
              <a:rPr lang="ru-RU" sz="3600" b="1" dirty="0" err="1">
                <a:solidFill>
                  <a:schemeClr val="bg2"/>
                </a:solidFill>
              </a:rPr>
              <a:t>життя</a:t>
            </a:r>
            <a:r>
              <a:rPr lang="ru-RU" sz="3600" b="1" dirty="0">
                <a:solidFill>
                  <a:schemeClr val="bg2"/>
                </a:solidFill>
              </a:rPr>
              <a:t> при </a:t>
            </a:r>
            <a:r>
              <a:rPr lang="ru-RU" sz="3600" b="1" dirty="0" err="1">
                <a:solidFill>
                  <a:schemeClr val="bg2"/>
                </a:solidFill>
              </a:rPr>
              <a:t>народженні</a:t>
            </a:r>
            <a:r>
              <a:rPr lang="ru-RU" sz="3600" b="1" dirty="0">
                <a:solidFill>
                  <a:schemeClr val="bg2"/>
                </a:solidFill>
              </a:rPr>
              <a:t> </a:t>
            </a:r>
            <a:r>
              <a:rPr lang="ru-RU" sz="3600" b="1" dirty="0" err="1">
                <a:solidFill>
                  <a:schemeClr val="bg2"/>
                </a:solidFill>
              </a:rPr>
              <a:t>між</a:t>
            </a:r>
            <a:r>
              <a:rPr lang="ru-RU" sz="3600" b="1" dirty="0">
                <a:solidFill>
                  <a:schemeClr val="bg2"/>
                </a:solidFill>
              </a:rPr>
              <a:t> </a:t>
            </a:r>
            <a:r>
              <a:rPr lang="ru-RU" sz="3600" b="1" dirty="0" err="1">
                <a:solidFill>
                  <a:schemeClr val="bg2"/>
                </a:solidFill>
              </a:rPr>
              <a:t>чоловіками</a:t>
            </a:r>
            <a:r>
              <a:rPr lang="ru-RU" sz="3600" b="1" dirty="0">
                <a:solidFill>
                  <a:schemeClr val="bg2"/>
                </a:solidFill>
              </a:rPr>
              <a:t> та </a:t>
            </a:r>
            <a:r>
              <a:rPr lang="ru-RU" sz="3600" b="1" dirty="0" err="1">
                <a:solidFill>
                  <a:schemeClr val="bg2"/>
                </a:solidFill>
              </a:rPr>
              <a:t>жінками</a:t>
            </a:r>
            <a:r>
              <a:rPr lang="en-US" sz="3600" b="1" dirty="0">
                <a:solidFill>
                  <a:schemeClr val="bg2"/>
                </a:solidFill>
              </a:rPr>
              <a:t>?</a:t>
            </a:r>
            <a:r>
              <a:rPr lang="uk-UA" sz="3600" b="1" dirty="0">
                <a:solidFill>
                  <a:schemeClr val="bg2"/>
                </a:solidFill>
              </a:rPr>
              <a:t>»</a:t>
            </a:r>
            <a:endParaRPr lang="en-US" sz="3600" b="1" dirty="0">
              <a:solidFill>
                <a:schemeClr val="bg2"/>
              </a:solidFill>
            </a:endParaRPr>
          </a:p>
          <a:p>
            <a:pPr marL="0" indent="0" algn="ctr">
              <a:buNone/>
            </a:pPr>
            <a:endParaRPr lang="en-US" sz="3600" b="1" dirty="0"/>
          </a:p>
          <a:p>
            <a:pPr marL="0" indent="0" algn="ctr">
              <a:buNone/>
            </a:pPr>
            <a:endParaRPr lang="ru-RU" sz="2800" b="1" dirty="0"/>
          </a:p>
          <a:p>
            <a:r>
              <a:rPr lang="ru-RU" sz="2800" dirty="0">
                <a:solidFill>
                  <a:schemeClr val="tx1"/>
                </a:solidFill>
              </a:rPr>
              <a:t>А.  5 </a:t>
            </a:r>
            <a:r>
              <a:rPr lang="ru-RU" sz="2800" dirty="0" err="1">
                <a:solidFill>
                  <a:schemeClr val="tx1"/>
                </a:solidFill>
              </a:rPr>
              <a:t>років</a:t>
            </a:r>
            <a:endParaRPr lang="ru-RU" sz="2800" dirty="0">
              <a:solidFill>
                <a:schemeClr val="tx1"/>
              </a:solidFill>
            </a:endParaRPr>
          </a:p>
          <a:p>
            <a:r>
              <a:rPr lang="ru-RU" sz="2800" dirty="0">
                <a:solidFill>
                  <a:schemeClr val="tx1"/>
                </a:solidFill>
              </a:rPr>
              <a:t>В.  </a:t>
            </a:r>
            <a:r>
              <a:rPr lang="aa-ET" sz="2800" dirty="0">
                <a:solidFill>
                  <a:schemeClr val="tx1"/>
                </a:solidFill>
              </a:rPr>
              <a:t>10</a:t>
            </a:r>
            <a:r>
              <a:rPr lang="ru-RU" sz="2800" dirty="0">
                <a:solidFill>
                  <a:schemeClr val="tx1"/>
                </a:solidFill>
              </a:rPr>
              <a:t>,</a:t>
            </a:r>
            <a:r>
              <a:rPr lang="aa-ET" sz="2800" dirty="0">
                <a:solidFill>
                  <a:schemeClr val="tx1"/>
                </a:solidFill>
              </a:rPr>
              <a:t>1</a:t>
            </a:r>
            <a:r>
              <a:rPr lang="uk-UA" sz="2800" dirty="0">
                <a:solidFill>
                  <a:schemeClr val="tx1"/>
                </a:solidFill>
              </a:rPr>
              <a:t> </a:t>
            </a:r>
            <a:r>
              <a:rPr lang="ru-RU" sz="2800" dirty="0">
                <a:solidFill>
                  <a:schemeClr val="tx1"/>
                </a:solidFill>
              </a:rPr>
              <a:t>рок</a:t>
            </a:r>
            <a:r>
              <a:rPr lang="uk-UA" sz="2800" dirty="0" err="1">
                <a:solidFill>
                  <a:schemeClr val="tx1"/>
                </a:solidFill>
              </a:rPr>
              <a:t>ів</a:t>
            </a:r>
            <a:endParaRPr lang="ru-RU" sz="2800" dirty="0">
              <a:solidFill>
                <a:schemeClr val="tx1"/>
              </a:solidFill>
            </a:endParaRPr>
          </a:p>
          <a:p>
            <a:r>
              <a:rPr lang="ru-RU" sz="2800" dirty="0">
                <a:solidFill>
                  <a:schemeClr val="tx1"/>
                </a:solidFill>
              </a:rPr>
              <a:t>С.  12 </a:t>
            </a:r>
            <a:r>
              <a:rPr lang="ru-RU" sz="2800" dirty="0" err="1">
                <a:solidFill>
                  <a:schemeClr val="tx1"/>
                </a:solidFill>
              </a:rPr>
              <a:t>років</a:t>
            </a:r>
            <a:endParaRPr lang="en-US" sz="2800" dirty="0">
              <a:solidFill>
                <a:schemeClr val="tx1"/>
              </a:solidFill>
            </a:endParaRPr>
          </a:p>
        </p:txBody>
      </p:sp>
    </p:spTree>
    <p:extLst>
      <p:ext uri="{BB962C8B-B14F-4D97-AF65-F5344CB8AC3E}">
        <p14:creationId xmlns:p14="http://schemas.microsoft.com/office/powerpoint/2010/main" val="1827338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8CDA223-60B7-4B8F-8B28-EAB17E382BB1}"/>
              </a:ext>
            </a:extLst>
          </p:cNvPr>
          <p:cNvSpPr>
            <a:spLocks noGrp="1"/>
          </p:cNvSpPr>
          <p:nvPr>
            <p:ph idx="1"/>
          </p:nvPr>
        </p:nvSpPr>
        <p:spPr>
          <a:xfrm>
            <a:off x="838200" y="452488"/>
            <a:ext cx="10515600" cy="5724476"/>
          </a:xfrm>
        </p:spPr>
        <p:txBody>
          <a:bodyPr>
            <a:normAutofit/>
          </a:bodyPr>
          <a:lstStyle/>
          <a:p>
            <a:pPr marL="0" indent="0" algn="ctr">
              <a:buNone/>
            </a:pPr>
            <a:r>
              <a:rPr lang="ru-RU" sz="3600" b="1" dirty="0" err="1">
                <a:solidFill>
                  <a:schemeClr val="bg2"/>
                </a:solidFill>
              </a:rPr>
              <a:t>Відповідь</a:t>
            </a:r>
            <a:r>
              <a:rPr lang="ru-RU" sz="3600" b="1" dirty="0">
                <a:solidFill>
                  <a:schemeClr val="bg2"/>
                </a:solidFill>
              </a:rPr>
              <a:t>: </a:t>
            </a:r>
            <a:r>
              <a:rPr lang="ru-RU" sz="3600" b="1" dirty="0" err="1">
                <a:solidFill>
                  <a:schemeClr val="bg2"/>
                </a:solidFill>
              </a:rPr>
              <a:t>Різниця</a:t>
            </a:r>
            <a:r>
              <a:rPr lang="ru-RU" sz="3600" b="1" dirty="0">
                <a:solidFill>
                  <a:schemeClr val="bg2"/>
                </a:solidFill>
              </a:rPr>
              <a:t> </a:t>
            </a:r>
            <a:r>
              <a:rPr lang="ru-RU" sz="3600" b="1" dirty="0" err="1">
                <a:solidFill>
                  <a:schemeClr val="bg2"/>
                </a:solidFill>
              </a:rPr>
              <a:t>середньої</a:t>
            </a:r>
            <a:r>
              <a:rPr lang="ru-RU" sz="3600" b="1" dirty="0">
                <a:solidFill>
                  <a:schemeClr val="bg2"/>
                </a:solidFill>
              </a:rPr>
              <a:t> </a:t>
            </a:r>
            <a:r>
              <a:rPr lang="ru-RU" sz="3600" b="1" dirty="0" err="1">
                <a:solidFill>
                  <a:schemeClr val="bg2"/>
                </a:solidFill>
              </a:rPr>
              <a:t>очікуваної</a:t>
            </a:r>
            <a:r>
              <a:rPr lang="ru-RU" sz="3600" b="1" dirty="0">
                <a:solidFill>
                  <a:schemeClr val="bg2"/>
                </a:solidFill>
              </a:rPr>
              <a:t> </a:t>
            </a:r>
            <a:r>
              <a:rPr lang="ru-RU" sz="3600" b="1" dirty="0" err="1">
                <a:solidFill>
                  <a:schemeClr val="bg2"/>
                </a:solidFill>
              </a:rPr>
              <a:t>тривалості</a:t>
            </a:r>
            <a:r>
              <a:rPr lang="ru-RU" sz="3600" b="1" dirty="0">
                <a:solidFill>
                  <a:schemeClr val="bg2"/>
                </a:solidFill>
              </a:rPr>
              <a:t> </a:t>
            </a:r>
            <a:r>
              <a:rPr lang="ru-RU" sz="3600" b="1" dirty="0" err="1">
                <a:solidFill>
                  <a:schemeClr val="bg2"/>
                </a:solidFill>
              </a:rPr>
              <a:t>життя</a:t>
            </a:r>
            <a:r>
              <a:rPr lang="ru-RU" sz="3600" b="1" dirty="0">
                <a:solidFill>
                  <a:schemeClr val="bg2"/>
                </a:solidFill>
              </a:rPr>
              <a:t> при </a:t>
            </a:r>
            <a:r>
              <a:rPr lang="ru-RU" sz="3600" b="1" dirty="0" err="1">
                <a:solidFill>
                  <a:schemeClr val="bg2"/>
                </a:solidFill>
              </a:rPr>
              <a:t>народженні</a:t>
            </a:r>
            <a:r>
              <a:rPr lang="ru-RU" sz="3600" b="1" dirty="0">
                <a:solidFill>
                  <a:schemeClr val="bg2"/>
                </a:solidFill>
              </a:rPr>
              <a:t> </a:t>
            </a:r>
            <a:r>
              <a:rPr lang="ru-RU" sz="3600" b="1" dirty="0" err="1">
                <a:solidFill>
                  <a:schemeClr val="bg2"/>
                </a:solidFill>
              </a:rPr>
              <a:t>між</a:t>
            </a:r>
            <a:r>
              <a:rPr lang="ru-RU" sz="3600" b="1" dirty="0">
                <a:solidFill>
                  <a:schemeClr val="bg2"/>
                </a:solidFill>
              </a:rPr>
              <a:t> </a:t>
            </a:r>
            <a:r>
              <a:rPr lang="ru-RU" sz="3600" b="1" dirty="0" err="1">
                <a:solidFill>
                  <a:schemeClr val="bg2"/>
                </a:solidFill>
              </a:rPr>
              <a:t>чоловіками</a:t>
            </a:r>
            <a:r>
              <a:rPr lang="ru-RU" sz="3600" b="1" dirty="0">
                <a:solidFill>
                  <a:schemeClr val="bg2"/>
                </a:solidFill>
              </a:rPr>
              <a:t> та </a:t>
            </a:r>
            <a:r>
              <a:rPr lang="ru-RU" sz="3600" b="1" dirty="0" err="1">
                <a:solidFill>
                  <a:schemeClr val="bg2"/>
                </a:solidFill>
              </a:rPr>
              <a:t>жінками</a:t>
            </a:r>
            <a:r>
              <a:rPr lang="ru-RU" sz="3600" b="1" dirty="0">
                <a:solidFill>
                  <a:schemeClr val="bg2"/>
                </a:solidFill>
              </a:rPr>
              <a:t> </a:t>
            </a:r>
            <a:r>
              <a:rPr lang="ru-RU" sz="3600" b="1" dirty="0" err="1">
                <a:solidFill>
                  <a:schemeClr val="bg2"/>
                </a:solidFill>
              </a:rPr>
              <a:t>жінками</a:t>
            </a:r>
            <a:r>
              <a:rPr lang="en-US" sz="3600" b="1" dirty="0">
                <a:solidFill>
                  <a:schemeClr val="bg2"/>
                </a:solidFill>
              </a:rPr>
              <a:t>?</a:t>
            </a:r>
          </a:p>
          <a:p>
            <a:pPr marL="0" indent="0" algn="ctr">
              <a:buNone/>
            </a:pPr>
            <a:endParaRPr lang="en-US" sz="3600" b="1" dirty="0"/>
          </a:p>
          <a:p>
            <a:pPr marL="0" indent="0" algn="ctr">
              <a:buNone/>
            </a:pPr>
            <a:endParaRPr lang="ru-RU" sz="3600" b="1" dirty="0"/>
          </a:p>
          <a:p>
            <a:r>
              <a:rPr lang="ru-RU" sz="2800" dirty="0">
                <a:solidFill>
                  <a:schemeClr val="tx1"/>
                </a:solidFill>
              </a:rPr>
              <a:t>А.5 </a:t>
            </a:r>
            <a:r>
              <a:rPr lang="ru-RU" sz="2800" dirty="0" err="1">
                <a:solidFill>
                  <a:schemeClr val="tx1"/>
                </a:solidFill>
              </a:rPr>
              <a:t>років</a:t>
            </a:r>
            <a:endParaRPr lang="ru-RU" sz="2800" dirty="0">
              <a:solidFill>
                <a:schemeClr val="tx1"/>
              </a:solidFill>
            </a:endParaRPr>
          </a:p>
          <a:p>
            <a:r>
              <a:rPr lang="ru-RU" sz="2800" b="1" u="sng" dirty="0">
                <a:solidFill>
                  <a:schemeClr val="tx1"/>
                </a:solidFill>
                <a:highlight>
                  <a:srgbClr val="FFFF00"/>
                </a:highlight>
              </a:rPr>
              <a:t>В.10,</a:t>
            </a:r>
            <a:r>
              <a:rPr lang="uk-UA" sz="2800" b="1" u="sng" dirty="0">
                <a:solidFill>
                  <a:schemeClr val="tx1"/>
                </a:solidFill>
                <a:highlight>
                  <a:srgbClr val="FFFF00"/>
                </a:highlight>
              </a:rPr>
              <a:t>1 </a:t>
            </a:r>
            <a:r>
              <a:rPr lang="ru-RU" sz="2800" b="1" u="sng" dirty="0" err="1">
                <a:solidFill>
                  <a:schemeClr val="tx1"/>
                </a:solidFill>
                <a:highlight>
                  <a:srgbClr val="FFFF00"/>
                </a:highlight>
              </a:rPr>
              <a:t>років</a:t>
            </a:r>
            <a:endParaRPr lang="ru-RU" sz="2800" b="1" u="sng" dirty="0">
              <a:solidFill>
                <a:schemeClr val="tx1"/>
              </a:solidFill>
              <a:highlight>
                <a:srgbClr val="FFFF00"/>
              </a:highlight>
            </a:endParaRPr>
          </a:p>
          <a:p>
            <a:pPr marL="0" indent="0">
              <a:buNone/>
            </a:pPr>
            <a:r>
              <a:rPr lang="ru-RU" sz="1600" dirty="0">
                <a:solidFill>
                  <a:schemeClr val="tx1"/>
                </a:solidFill>
              </a:rPr>
              <a:t>Ч - 66,9 р.</a:t>
            </a:r>
          </a:p>
          <a:p>
            <a:pPr marL="0" indent="0">
              <a:buNone/>
            </a:pPr>
            <a:r>
              <a:rPr lang="ru-RU" sz="1600" dirty="0">
                <a:solidFill>
                  <a:schemeClr val="tx1"/>
                </a:solidFill>
              </a:rPr>
              <a:t>Ж - 77,0 р.</a:t>
            </a:r>
            <a:endParaRPr lang="ru-RU" sz="1600" b="1" u="sng" dirty="0">
              <a:solidFill>
                <a:schemeClr val="tx1"/>
              </a:solidFill>
              <a:highlight>
                <a:srgbClr val="FFFF00"/>
              </a:highlight>
            </a:endParaRPr>
          </a:p>
          <a:p>
            <a:r>
              <a:rPr lang="ru-RU" sz="2800" dirty="0">
                <a:solidFill>
                  <a:schemeClr val="tx1"/>
                </a:solidFill>
              </a:rPr>
              <a:t>С.12 </a:t>
            </a:r>
            <a:r>
              <a:rPr lang="ru-RU" sz="2800" dirty="0" err="1">
                <a:solidFill>
                  <a:schemeClr val="tx1"/>
                </a:solidFill>
              </a:rPr>
              <a:t>років</a:t>
            </a:r>
            <a:endParaRPr lang="ru-RU" sz="2800" dirty="0">
              <a:solidFill>
                <a:schemeClr val="tx1"/>
              </a:solidFill>
            </a:endParaRPr>
          </a:p>
          <a:p>
            <a:endParaRPr lang="ru-RU" sz="2400" dirty="0">
              <a:solidFill>
                <a:schemeClr val="tx1"/>
              </a:solidFill>
            </a:endParaRPr>
          </a:p>
        </p:txBody>
      </p:sp>
      <p:pic>
        <p:nvPicPr>
          <p:cNvPr id="4" name="Picture 3">
            <a:extLst>
              <a:ext uri="{FF2B5EF4-FFF2-40B4-BE49-F238E27FC236}">
                <a16:creationId xmlns:a16="http://schemas.microsoft.com/office/drawing/2014/main" xmlns="" id="{7157EB01-E609-4855-A2E7-3D11753B0094}"/>
              </a:ext>
            </a:extLst>
          </p:cNvPr>
          <p:cNvPicPr>
            <a:picLocks noChangeAspect="1"/>
          </p:cNvPicPr>
          <p:nvPr/>
        </p:nvPicPr>
        <p:blipFill rotWithShape="1">
          <a:blip r:embed="rId2"/>
          <a:srcRect l="35081" t="33548" r="8710" b="9931"/>
          <a:stretch/>
        </p:blipFill>
        <p:spPr>
          <a:xfrm>
            <a:off x="4306529" y="1646370"/>
            <a:ext cx="7447480" cy="4530593"/>
          </a:xfrm>
          <a:prstGeom prst="rect">
            <a:avLst/>
          </a:prstGeom>
        </p:spPr>
      </p:pic>
    </p:spTree>
    <p:extLst>
      <p:ext uri="{BB962C8B-B14F-4D97-AF65-F5344CB8AC3E}">
        <p14:creationId xmlns:p14="http://schemas.microsoft.com/office/powerpoint/2010/main" val="237621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xmlns="" id="{1E709EB8-AA73-4817-B615-B921E8D6F352}"/>
              </a:ext>
            </a:extLst>
          </p:cNvPr>
          <p:cNvPicPr>
            <a:picLocks noGrp="1" noChangeAspect="1"/>
          </p:cNvPicPr>
          <p:nvPr>
            <p:ph sz="half" idx="1"/>
          </p:nvPr>
        </p:nvPicPr>
        <p:blipFill rotWithShape="1">
          <a:blip r:embed="rId2"/>
          <a:srcRect l="32604" t="29322" r="12041" b="4195"/>
          <a:stretch/>
        </p:blipFill>
        <p:spPr>
          <a:xfrm>
            <a:off x="258915" y="1829334"/>
            <a:ext cx="5607666" cy="3779614"/>
          </a:xfrm>
        </p:spPr>
      </p:pic>
      <p:pic>
        <p:nvPicPr>
          <p:cNvPr id="12" name="Content Placeholder 11">
            <a:extLst>
              <a:ext uri="{FF2B5EF4-FFF2-40B4-BE49-F238E27FC236}">
                <a16:creationId xmlns:a16="http://schemas.microsoft.com/office/drawing/2014/main" xmlns="" id="{C4F11E86-E8D4-430B-BC5D-11A9325340AA}"/>
              </a:ext>
            </a:extLst>
          </p:cNvPr>
          <p:cNvPicPr>
            <a:picLocks noGrp="1" noChangeAspect="1"/>
          </p:cNvPicPr>
          <p:nvPr>
            <p:ph sz="half" idx="2"/>
          </p:nvPr>
        </p:nvPicPr>
        <p:blipFill rotWithShape="1">
          <a:blip r:embed="rId3"/>
          <a:srcRect l="30129" t="24589" r="10258" b="8627"/>
          <a:stretch/>
        </p:blipFill>
        <p:spPr>
          <a:xfrm>
            <a:off x="5976593" y="1829332"/>
            <a:ext cx="5956492" cy="3779614"/>
          </a:xfrm>
        </p:spPr>
      </p:pic>
      <p:sp>
        <p:nvSpPr>
          <p:cNvPr id="4" name="Footer Placeholder 3">
            <a:extLst>
              <a:ext uri="{FF2B5EF4-FFF2-40B4-BE49-F238E27FC236}">
                <a16:creationId xmlns:a16="http://schemas.microsoft.com/office/drawing/2014/main" xmlns="" id="{953FCE5C-E2A0-45DD-9B47-BFE959612F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79FE948D-A023-442E-832B-22582D04431C}"/>
              </a:ext>
            </a:extLst>
          </p:cNvPr>
          <p:cNvSpPr>
            <a:spLocks noGrp="1"/>
          </p:cNvSpPr>
          <p:nvPr>
            <p:ph type="sldNum" sz="quarter" idx="12"/>
          </p:nvPr>
        </p:nvSpPr>
        <p:spPr>
          <a:xfrm>
            <a:off x="9088285" y="6423933"/>
            <a:ext cx="2844800" cy="214546"/>
          </a:xfrm>
        </p:spPr>
        <p:txBody>
          <a:bodyPr/>
          <a:lstStyle/>
          <a:p>
            <a:fld id="{469CF8B8-B06D-4391-AC2B-95C2F4287022}" type="slidenum">
              <a:rPr lang="en-US" smtClean="0"/>
              <a:t>15</a:t>
            </a:fld>
            <a:endParaRPr lang="en-US"/>
          </a:p>
        </p:txBody>
      </p:sp>
      <p:sp>
        <p:nvSpPr>
          <p:cNvPr id="6" name="Title 5">
            <a:extLst>
              <a:ext uri="{FF2B5EF4-FFF2-40B4-BE49-F238E27FC236}">
                <a16:creationId xmlns:a16="http://schemas.microsoft.com/office/drawing/2014/main" xmlns="" id="{A3A1A7D2-752C-4B57-8923-CACEB7E044FA}"/>
              </a:ext>
            </a:extLst>
          </p:cNvPr>
          <p:cNvSpPr>
            <a:spLocks noGrp="1"/>
          </p:cNvSpPr>
          <p:nvPr>
            <p:ph type="title"/>
          </p:nvPr>
        </p:nvSpPr>
        <p:spPr/>
        <p:txBody>
          <a:bodyPr/>
          <a:lstStyle/>
          <a:p>
            <a:pPr algn="ctr"/>
            <a:r>
              <a:rPr lang="uk-UA" b="1" dirty="0">
                <a:solidFill>
                  <a:srgbClr val="C00000"/>
                </a:solidFill>
              </a:rPr>
              <a:t>Причини смертності жінок та чоловіків</a:t>
            </a:r>
            <a:endParaRPr lang="en-US" b="1" dirty="0">
              <a:solidFill>
                <a:srgbClr val="C00000"/>
              </a:solidFill>
            </a:endParaRPr>
          </a:p>
        </p:txBody>
      </p:sp>
    </p:spTree>
    <p:extLst>
      <p:ext uri="{BB962C8B-B14F-4D97-AF65-F5344CB8AC3E}">
        <p14:creationId xmlns:p14="http://schemas.microsoft.com/office/powerpoint/2010/main" val="2572575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8190C1-2D78-4B97-B6D9-77AAA75B0FF6}"/>
              </a:ext>
            </a:extLst>
          </p:cNvPr>
          <p:cNvSpPr txBox="1"/>
          <p:nvPr/>
        </p:nvSpPr>
        <p:spPr>
          <a:xfrm>
            <a:off x="5750314" y="584462"/>
            <a:ext cx="6089753" cy="54866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a:p>
            <a:pPr indent="-228600">
              <a:lnSpc>
                <a:spcPct val="90000"/>
              </a:lnSpc>
              <a:spcAft>
                <a:spcPts val="600"/>
              </a:spcAft>
              <a:buFont typeface="Arial" panose="020B0604020202020204" pitchFamily="34" charset="0"/>
              <a:buChar char="•"/>
            </a:pPr>
            <a:endParaRPr lang="uk-UA" sz="2000" b="1" dirty="0"/>
          </a:p>
        </p:txBody>
      </p:sp>
      <p:pic>
        <p:nvPicPr>
          <p:cNvPr id="6" name="Picture 5">
            <a:extLst>
              <a:ext uri="{FF2B5EF4-FFF2-40B4-BE49-F238E27FC236}">
                <a16:creationId xmlns:a16="http://schemas.microsoft.com/office/drawing/2014/main" xmlns="" id="{2ABDCFB0-5B5F-4F69-8041-256AC985E6E0}"/>
              </a:ext>
            </a:extLst>
          </p:cNvPr>
          <p:cNvPicPr>
            <a:picLocks noChangeAspect="1"/>
          </p:cNvPicPr>
          <p:nvPr/>
        </p:nvPicPr>
        <p:blipFill rotWithShape="1">
          <a:blip r:embed="rId2"/>
          <a:srcRect l="25667" t="14074" r="36917" b="5922"/>
          <a:stretch/>
        </p:blipFill>
        <p:spPr>
          <a:xfrm>
            <a:off x="2418145" y="264566"/>
            <a:ext cx="7690072" cy="6126480"/>
          </a:xfrm>
          <a:prstGeom prst="rect">
            <a:avLst/>
          </a:prstGeom>
        </p:spPr>
      </p:pic>
    </p:spTree>
    <p:extLst>
      <p:ext uri="{BB962C8B-B14F-4D97-AF65-F5344CB8AC3E}">
        <p14:creationId xmlns:p14="http://schemas.microsoft.com/office/powerpoint/2010/main" val="3793622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CB8CEB3-F9CA-4746-9F12-96DCA5B1FAE6}"/>
              </a:ext>
            </a:extLst>
          </p:cNvPr>
          <p:cNvPicPr>
            <a:picLocks noGrp="1" noChangeAspect="1"/>
          </p:cNvPicPr>
          <p:nvPr>
            <p:ph idx="1"/>
          </p:nvPr>
        </p:nvPicPr>
        <p:blipFill>
          <a:blip r:embed="rId2"/>
          <a:stretch>
            <a:fillRect/>
          </a:stretch>
        </p:blipFill>
        <p:spPr>
          <a:xfrm>
            <a:off x="1359757" y="504140"/>
            <a:ext cx="2303927" cy="2597279"/>
          </a:xfrm>
          <a:prstGeom prst="rect">
            <a:avLst/>
          </a:prstGeom>
        </p:spPr>
      </p:pic>
      <p:pic>
        <p:nvPicPr>
          <p:cNvPr id="5" name="Picture 4">
            <a:extLst>
              <a:ext uri="{FF2B5EF4-FFF2-40B4-BE49-F238E27FC236}">
                <a16:creationId xmlns:a16="http://schemas.microsoft.com/office/drawing/2014/main" xmlns="" id="{048122EB-C8C3-45AC-B4DD-4A0481FC220A}"/>
              </a:ext>
            </a:extLst>
          </p:cNvPr>
          <p:cNvPicPr>
            <a:picLocks noChangeAspect="1"/>
          </p:cNvPicPr>
          <p:nvPr/>
        </p:nvPicPr>
        <p:blipFill>
          <a:blip r:embed="rId3"/>
          <a:stretch>
            <a:fillRect/>
          </a:stretch>
        </p:blipFill>
        <p:spPr>
          <a:xfrm>
            <a:off x="1359757" y="3147565"/>
            <a:ext cx="2303928" cy="2758285"/>
          </a:xfrm>
          <a:prstGeom prst="rect">
            <a:avLst/>
          </a:prstGeom>
        </p:spPr>
      </p:pic>
      <p:pic>
        <p:nvPicPr>
          <p:cNvPr id="2050" name="Picture 2" descr="ÐÐ¾Ð²âÑÐ·Ð°Ð½Ðµ Ð·Ð¾Ð±ÑÐ°Ð¶ÐµÐ½Ð½Ñ">
            <a:extLst>
              <a:ext uri="{FF2B5EF4-FFF2-40B4-BE49-F238E27FC236}">
                <a16:creationId xmlns:a16="http://schemas.microsoft.com/office/drawing/2014/main" xmlns="" id="{27AE71C5-DFED-4A7A-AF41-A3EB99917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8038" y="465540"/>
            <a:ext cx="2094204" cy="25972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Ð ÐµÐ·ÑÐ»ÑÑÐ°Ñ Ð¿Ð¾ÑÑÐºÑ Ð·Ð¾Ð±ÑÐ°Ð¶ÐµÐ½Ñ Ð·Ð° Ð·Ð°Ð¿Ð¸ÑÐ¾Ð¼ &quot;ÑÐ¾ÑÐ¾ Ð¶ÐµÐ½ÑÐ¸Ð½Ñ Ð² ÐºÐ°ÑÐºÐµ&quot;">
            <a:extLst>
              <a:ext uri="{FF2B5EF4-FFF2-40B4-BE49-F238E27FC236}">
                <a16:creationId xmlns:a16="http://schemas.microsoft.com/office/drawing/2014/main" xmlns="" id="{45ED86F5-612B-41AA-B988-945F0A2CF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8037" y="3138163"/>
            <a:ext cx="2094205" cy="275828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xmlns="" id="{98F451CC-1213-4998-AE06-26AF24D405B7}"/>
              </a:ext>
            </a:extLst>
          </p:cNvPr>
          <p:cNvSpPr>
            <a:spLocks noGrp="1"/>
          </p:cNvSpPr>
          <p:nvPr>
            <p:ph type="title"/>
          </p:nvPr>
        </p:nvSpPr>
        <p:spPr>
          <a:xfrm>
            <a:off x="3205113" y="3609503"/>
            <a:ext cx="5532925" cy="954107"/>
          </a:xfrm>
        </p:spPr>
        <p:txBody>
          <a:bodyPr/>
          <a:lstStyle/>
          <a:p>
            <a:pPr algn="ctr"/>
            <a:r>
              <a:rPr lang="ru-RU" sz="2800" b="1" dirty="0">
                <a:solidFill>
                  <a:schemeClr val="bg1"/>
                </a:solidFill>
              </a:rPr>
              <a:t>ГЕНДЕРН</a:t>
            </a:r>
            <a:r>
              <a:rPr lang="uk-UA" sz="2800" b="1" dirty="0">
                <a:solidFill>
                  <a:schemeClr val="bg1"/>
                </a:solidFill>
              </a:rPr>
              <a:t>І РОЛІ ТА </a:t>
            </a:r>
            <a:br>
              <a:rPr lang="uk-UA" sz="2800" b="1" dirty="0">
                <a:solidFill>
                  <a:schemeClr val="bg1"/>
                </a:solidFill>
              </a:rPr>
            </a:br>
            <a:r>
              <a:rPr lang="uk-UA" sz="2800" b="1" dirty="0">
                <a:solidFill>
                  <a:schemeClr val="bg1"/>
                </a:solidFill>
              </a:rPr>
              <a:t>ГЕНДЕРНІ СТЕРЕОТИПИ </a:t>
            </a:r>
            <a:endParaRPr lang="en-US" sz="2800" b="1" dirty="0">
              <a:solidFill>
                <a:schemeClr val="bg1"/>
              </a:solidFill>
            </a:endParaRPr>
          </a:p>
        </p:txBody>
      </p:sp>
    </p:spTree>
    <p:extLst>
      <p:ext uri="{BB962C8B-B14F-4D97-AF65-F5344CB8AC3E}">
        <p14:creationId xmlns:p14="http://schemas.microsoft.com/office/powerpoint/2010/main" val="10595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5609E-0627-472F-8E23-3BADB947F621}"/>
              </a:ext>
            </a:extLst>
          </p:cNvPr>
          <p:cNvSpPr>
            <a:spLocks noGrp="1"/>
          </p:cNvSpPr>
          <p:nvPr>
            <p:ph type="title"/>
          </p:nvPr>
        </p:nvSpPr>
        <p:spPr>
          <a:xfrm>
            <a:off x="1750274" y="370242"/>
            <a:ext cx="7145258" cy="580800"/>
          </a:xfrm>
        </p:spPr>
        <p:txBody>
          <a:bodyPr/>
          <a:lstStyle/>
          <a:p>
            <a:pPr algn="ctr"/>
            <a:r>
              <a:rPr lang="uk-UA" b="1" dirty="0"/>
              <a:t>Гендерні ролі  </a:t>
            </a:r>
            <a:r>
              <a:rPr lang="uk-UA" dirty="0"/>
              <a:t> </a:t>
            </a:r>
            <a:endParaRPr lang="en-US" dirty="0"/>
          </a:p>
        </p:txBody>
      </p:sp>
      <p:sp>
        <p:nvSpPr>
          <p:cNvPr id="4" name="Slide Number Placeholder 3">
            <a:extLst>
              <a:ext uri="{FF2B5EF4-FFF2-40B4-BE49-F238E27FC236}">
                <a16:creationId xmlns:a16="http://schemas.microsoft.com/office/drawing/2014/main" xmlns="" id="{047DFB21-747B-4161-A19A-267DE6B3808E}"/>
              </a:ext>
            </a:extLst>
          </p:cNvPr>
          <p:cNvSpPr>
            <a:spLocks noGrp="1"/>
          </p:cNvSpPr>
          <p:nvPr>
            <p:ph type="sldNum" sz="quarter" idx="12"/>
          </p:nvPr>
        </p:nvSpPr>
        <p:spPr/>
        <p:txBody>
          <a:bodyPr/>
          <a:lstStyle/>
          <a:p>
            <a:fld id="{469CF8B8-B06D-4391-AC2B-95C2F4287022}" type="slidenum">
              <a:rPr lang="en-US" smtClean="0"/>
              <a:t>18</a:t>
            </a:fld>
            <a:endParaRPr lang="en-US"/>
          </a:p>
        </p:txBody>
      </p:sp>
      <p:sp>
        <p:nvSpPr>
          <p:cNvPr id="5" name="Rectangle 4">
            <a:extLst>
              <a:ext uri="{FF2B5EF4-FFF2-40B4-BE49-F238E27FC236}">
                <a16:creationId xmlns:a16="http://schemas.microsoft.com/office/drawing/2014/main" xmlns="" id="{07DE8351-B73A-4DA8-AF6B-E2D970CB06CB}"/>
              </a:ext>
            </a:extLst>
          </p:cNvPr>
          <p:cNvSpPr/>
          <p:nvPr/>
        </p:nvSpPr>
        <p:spPr>
          <a:xfrm>
            <a:off x="453182" y="1252406"/>
            <a:ext cx="8418744" cy="2769989"/>
          </a:xfrm>
          <a:prstGeom prst="rect">
            <a:avLst/>
          </a:prstGeom>
        </p:spPr>
        <p:txBody>
          <a:bodyPr wrap="square">
            <a:spAutoFit/>
          </a:bodyPr>
          <a:lstStyle/>
          <a:p>
            <a:endParaRPr lang="ru-RU" sz="20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endParaRPr lang="ru-RU"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ru-RU" sz="1600" dirty="0">
              <a:latin typeface="Arial" panose="020B0604020202020204" pitchFamily="34" charset="0"/>
              <a:cs typeface="Arial" panose="020B0604020202020204" pitchFamily="34" charset="0"/>
            </a:endParaRPr>
          </a:p>
          <a:p>
            <a:r>
              <a:rPr lang="ru-RU" dirty="0"/>
              <a:t/>
            </a:r>
            <a:br>
              <a:rPr lang="ru-RU" dirty="0"/>
            </a:br>
            <a:endParaRPr lang="uk-UA" dirty="0">
              <a:latin typeface="Verdana" panose="020B0604030504040204" pitchFamily="34" charset="0"/>
            </a:endParaRPr>
          </a:p>
          <a:p>
            <a:endParaRPr lang="en-US" dirty="0"/>
          </a:p>
        </p:txBody>
      </p:sp>
      <p:sp>
        <p:nvSpPr>
          <p:cNvPr id="10" name="TextBox 9">
            <a:extLst>
              <a:ext uri="{FF2B5EF4-FFF2-40B4-BE49-F238E27FC236}">
                <a16:creationId xmlns:a16="http://schemas.microsoft.com/office/drawing/2014/main" xmlns="" id="{C107A1EA-A14E-4286-B048-42FDE7C7D43F}"/>
              </a:ext>
            </a:extLst>
          </p:cNvPr>
          <p:cNvSpPr txBox="1"/>
          <p:nvPr/>
        </p:nvSpPr>
        <p:spPr>
          <a:xfrm>
            <a:off x="453182" y="1150070"/>
            <a:ext cx="11535618" cy="4708981"/>
          </a:xfrm>
          <a:prstGeom prst="rect">
            <a:avLst/>
          </a:prstGeom>
          <a:noFill/>
        </p:spPr>
        <p:txBody>
          <a:bodyPr wrap="square">
            <a:spAutoFit/>
          </a:bodyPr>
          <a:lstStyle/>
          <a:p>
            <a:pPr algn="ctr"/>
            <a:r>
              <a:rPr lang="ru-RU" sz="2800" b="1" i="0" dirty="0" err="1">
                <a:effectLst/>
                <a:latin typeface="Calibri" panose="020F0502020204030204" pitchFamily="34" charset="0"/>
                <a:cs typeface="Calibri" panose="020F0502020204030204" pitchFamily="34" charset="0"/>
              </a:rPr>
              <a:t>набір</a:t>
            </a:r>
            <a:r>
              <a:rPr lang="ru-RU" sz="2800" b="1" i="0" dirty="0">
                <a:effectLst/>
                <a:latin typeface="Calibri" panose="020F0502020204030204" pitchFamily="34" charset="0"/>
                <a:cs typeface="Calibri" panose="020F0502020204030204" pitchFamily="34" charset="0"/>
              </a:rPr>
              <a:t> норм, </a:t>
            </a:r>
            <a:r>
              <a:rPr lang="ru-RU" sz="2800" b="1" i="0" dirty="0" err="1">
                <a:effectLst/>
                <a:latin typeface="Calibri" panose="020F0502020204030204" pitchFamily="34" charset="0"/>
                <a:cs typeface="Calibri" panose="020F0502020204030204" pitchFamily="34" charset="0"/>
              </a:rPr>
              <a:t>очікуваних</a:t>
            </a:r>
            <a:r>
              <a:rPr lang="ru-RU" sz="2800" b="1" i="0" dirty="0">
                <a:effectLst/>
                <a:latin typeface="Calibri" panose="020F0502020204030204" pitchFamily="34" charset="0"/>
                <a:cs typeface="Calibri" panose="020F0502020204030204" pitchFamily="34" charset="0"/>
              </a:rPr>
              <a:t> </a:t>
            </a:r>
            <a:r>
              <a:rPr lang="ru-RU" sz="2800" b="1" i="0" dirty="0" err="1">
                <a:effectLst/>
                <a:latin typeface="Calibri" panose="020F0502020204030204" pitchFamily="34" charset="0"/>
                <a:cs typeface="Calibri" panose="020F0502020204030204" pitchFamily="34" charset="0"/>
              </a:rPr>
              <a:t>зразків</a:t>
            </a:r>
            <a:r>
              <a:rPr lang="ru-RU" sz="2800" b="1" i="0" dirty="0">
                <a:effectLst/>
                <a:latin typeface="Calibri" panose="020F0502020204030204" pitchFamily="34" charset="0"/>
                <a:cs typeface="Calibri" panose="020F0502020204030204" pitchFamily="34" charset="0"/>
              </a:rPr>
              <a:t> </a:t>
            </a:r>
            <a:r>
              <a:rPr lang="ru-RU" sz="2800" b="1" i="0" dirty="0" err="1">
                <a:effectLst/>
                <a:latin typeface="Calibri" panose="020F0502020204030204" pitchFamily="34" charset="0"/>
                <a:cs typeface="Calibri" panose="020F0502020204030204" pitchFamily="34" charset="0"/>
              </a:rPr>
              <a:t>поведінки</a:t>
            </a:r>
            <a:r>
              <a:rPr lang="ru-RU" sz="2800" b="1" i="0" dirty="0">
                <a:effectLst/>
                <a:latin typeface="Calibri" panose="020F0502020204030204" pitchFamily="34" charset="0"/>
                <a:cs typeface="Calibri" panose="020F0502020204030204" pitchFamily="34" charset="0"/>
              </a:rPr>
              <a:t>, </a:t>
            </a:r>
            <a:r>
              <a:rPr lang="ru-RU" sz="2800" b="1" i="0" dirty="0" err="1">
                <a:effectLst/>
                <a:latin typeface="Calibri" panose="020F0502020204030204" pitchFamily="34" charset="0"/>
                <a:cs typeface="Calibri" panose="020F0502020204030204" pitchFamily="34" charset="0"/>
              </a:rPr>
              <a:t>діяльностей</a:t>
            </a:r>
            <a:r>
              <a:rPr lang="ru-RU" sz="2800" b="1" i="0" dirty="0">
                <a:effectLst/>
                <a:latin typeface="Calibri" panose="020F0502020204030204" pitchFamily="34" charset="0"/>
                <a:cs typeface="Calibri" panose="020F0502020204030204" pitchFamily="34" charset="0"/>
              </a:rPr>
              <a:t>, </a:t>
            </a:r>
            <a:r>
              <a:rPr lang="ru-RU" sz="2800" b="1" i="0" dirty="0" err="1">
                <a:effectLst/>
                <a:latin typeface="Calibri" panose="020F0502020204030204" pitchFamily="34" charset="0"/>
                <a:cs typeface="Calibri" panose="020F0502020204030204" pitchFamily="34" charset="0"/>
              </a:rPr>
              <a:t>атрибутів</a:t>
            </a:r>
            <a:r>
              <a:rPr lang="ru-RU" sz="2800" b="1" i="0" dirty="0">
                <a:effectLst/>
                <a:latin typeface="Calibri" panose="020F0502020204030204" pitchFamily="34" charset="0"/>
                <a:cs typeface="Calibri" panose="020F0502020204030204" pitchFamily="34" charset="0"/>
              </a:rPr>
              <a:t> (</a:t>
            </a:r>
            <a:r>
              <a:rPr lang="ru-RU" sz="2800" b="1" i="0" dirty="0" err="1">
                <a:effectLst/>
                <a:latin typeface="Calibri" panose="020F0502020204030204" pitchFamily="34" charset="0"/>
                <a:cs typeface="Calibri" panose="020F0502020204030204" pitchFamily="34" charset="0"/>
              </a:rPr>
              <a:t>характерних</a:t>
            </a:r>
            <a:r>
              <a:rPr lang="ru-RU" sz="2800" b="1" i="0" dirty="0">
                <a:effectLst/>
                <a:latin typeface="Calibri" panose="020F0502020204030204" pitchFamily="34" charset="0"/>
                <a:cs typeface="Calibri" panose="020F0502020204030204" pitchFamily="34" charset="0"/>
              </a:rPr>
              <a:t> рис), </a:t>
            </a:r>
            <a:r>
              <a:rPr lang="ru-RU" sz="2800" b="1" i="0" dirty="0" err="1">
                <a:effectLst/>
                <a:latin typeface="Calibri" panose="020F0502020204030204" pitchFamily="34" charset="0"/>
                <a:cs typeface="Calibri" panose="020F0502020204030204" pitchFamily="34" charset="0"/>
              </a:rPr>
              <a:t>що</a:t>
            </a:r>
            <a:r>
              <a:rPr lang="ru-RU" sz="2800" b="1" i="0" dirty="0">
                <a:effectLst/>
                <a:latin typeface="Calibri" panose="020F0502020204030204" pitchFamily="34" charset="0"/>
                <a:cs typeface="Calibri" panose="020F0502020204030204" pitchFamily="34" charset="0"/>
              </a:rPr>
              <a:t> </a:t>
            </a:r>
            <a:r>
              <a:rPr lang="ru-RU" sz="2800" b="1" i="0" dirty="0" err="1">
                <a:effectLst/>
                <a:latin typeface="Calibri" panose="020F0502020204030204" pitchFamily="34" charset="0"/>
                <a:cs typeface="Calibri" panose="020F0502020204030204" pitchFamily="34" charset="0"/>
              </a:rPr>
              <a:t>приписуються</a:t>
            </a:r>
            <a:r>
              <a:rPr lang="ru-RU" sz="2800" b="1" i="0" dirty="0">
                <a:effectLst/>
                <a:latin typeface="Calibri" panose="020F0502020204030204" pitchFamily="34" charset="0"/>
                <a:cs typeface="Calibri" panose="020F0502020204030204" pitchFamily="34" charset="0"/>
              </a:rPr>
              <a:t> як «</a:t>
            </a:r>
            <a:r>
              <a:rPr lang="ru-RU" sz="2800" b="1" i="0" dirty="0" err="1">
                <a:effectLst/>
                <a:latin typeface="Calibri" panose="020F0502020204030204" pitchFamily="34" charset="0"/>
                <a:cs typeface="Calibri" panose="020F0502020204030204" pitchFamily="34" charset="0"/>
              </a:rPr>
              <a:t>притаманні</a:t>
            </a:r>
            <a:r>
              <a:rPr lang="ru-RU" sz="2800" b="1" i="0" dirty="0">
                <a:effectLst/>
                <a:latin typeface="Calibri" panose="020F0502020204030204" pitchFamily="34" charset="0"/>
                <a:cs typeface="Calibri" panose="020F0502020204030204" pitchFamily="34" charset="0"/>
              </a:rPr>
              <a:t>» для </a:t>
            </a:r>
            <a:r>
              <a:rPr lang="ru-RU" sz="2800" b="1" i="0" strike="noStrike" dirty="0" err="1">
                <a:effectLst/>
                <a:latin typeface="Calibri" panose="020F0502020204030204" pitchFamily="34" charset="0"/>
                <a:cs typeface="Calibri" panose="020F0502020204030204" pitchFamily="34" charset="0"/>
                <a:hlinkClick r:id="rId2" tooltip="Чоловік">
                  <a:extLst>
                    <a:ext uri="{A12FA001-AC4F-418D-AE19-62706E023703}">
                      <ahyp:hlinkClr xmlns:ahyp="http://schemas.microsoft.com/office/drawing/2018/hyperlinkcolor" xmlns="" val="tx"/>
                    </a:ext>
                  </a:extLst>
                </a:hlinkClick>
              </a:rPr>
              <a:t>чоловіків</a:t>
            </a:r>
            <a:r>
              <a:rPr lang="ru-RU" sz="2800" b="1" i="0" dirty="0">
                <a:effectLst/>
                <a:latin typeface="Calibri" panose="020F0502020204030204" pitchFamily="34" charset="0"/>
                <a:cs typeface="Calibri" panose="020F0502020204030204" pitchFamily="34" charset="0"/>
              </a:rPr>
              <a:t> і </a:t>
            </a:r>
            <a:r>
              <a:rPr lang="ru-RU" sz="2800" b="1" i="0" strike="noStrike" dirty="0" err="1">
                <a:effectLst/>
                <a:latin typeface="Calibri" panose="020F0502020204030204" pitchFamily="34" charset="0"/>
                <a:cs typeface="Calibri" panose="020F0502020204030204" pitchFamily="34" charset="0"/>
                <a:hlinkClick r:id="rId3" tooltip="Жінка">
                  <a:extLst>
                    <a:ext uri="{A12FA001-AC4F-418D-AE19-62706E023703}">
                      <ahyp:hlinkClr xmlns:ahyp="http://schemas.microsoft.com/office/drawing/2018/hyperlinkcolor" xmlns="" val="tx"/>
                    </a:ext>
                  </a:extLst>
                </a:hlinkClick>
              </a:rPr>
              <a:t>жінок</a:t>
            </a:r>
            <a:r>
              <a:rPr lang="ru-RU" sz="2800" b="1" i="0" dirty="0">
                <a:effectLst/>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ru-RU"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ru-RU"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ru-RU"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u-RU" sz="2400" b="0" i="0" dirty="0">
                <a:effectLst/>
                <a:latin typeface="Calibri" panose="020F0502020204030204" pitchFamily="34" charset="0"/>
                <a:cs typeface="Calibri" panose="020F0502020204030204" pitchFamily="34" charset="0"/>
              </a:rPr>
              <a:t>Гендерна роль </a:t>
            </a:r>
            <a:r>
              <a:rPr lang="ru-RU" sz="2400" b="0" i="0" dirty="0" err="1">
                <a:effectLst/>
                <a:latin typeface="Calibri" panose="020F0502020204030204" pitchFamily="34" charset="0"/>
                <a:cs typeface="Calibri" panose="020F0502020204030204" pitchFamily="34" charset="0"/>
              </a:rPr>
              <a:t>включає</a:t>
            </a:r>
            <a:r>
              <a:rPr lang="ru-RU" sz="2400" b="0" i="0" dirty="0">
                <a:effectLst/>
                <a:latin typeface="Calibri" panose="020F0502020204030204" pitchFamily="34" charset="0"/>
                <a:cs typeface="Calibri" panose="020F0502020204030204" pitchFamily="34" charset="0"/>
              </a:rPr>
              <a:t> як </a:t>
            </a:r>
            <a:r>
              <a:rPr lang="ru-RU" sz="2400" b="0" i="0" dirty="0" err="1">
                <a:effectLst/>
                <a:latin typeface="Calibri" panose="020F0502020204030204" pitchFamily="34" charset="0"/>
                <a:cs typeface="Calibri" panose="020F0502020204030204" pitchFamily="34" charset="0"/>
              </a:rPr>
              <a:t>соціальні</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розпорядження</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очікування</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оточенням</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певної</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поведінки</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відповідної</a:t>
            </a:r>
            <a:r>
              <a:rPr lang="ru-RU" sz="2400" b="0" i="0" dirty="0">
                <a:effectLst/>
                <a:latin typeface="Calibri" panose="020F0502020204030204" pitchFamily="34" charset="0"/>
                <a:cs typeface="Calibri" panose="020F0502020204030204" pitchFamily="34" charset="0"/>
              </a:rPr>
              <a:t> до </a:t>
            </a:r>
            <a:r>
              <a:rPr lang="ru-RU" sz="2400" b="0" i="0" dirty="0" err="1">
                <a:effectLst/>
                <a:latin typeface="Calibri" panose="020F0502020204030204" pitchFamily="34" charset="0"/>
                <a:cs typeface="Calibri" panose="020F0502020204030204" pitchFamily="34" charset="0"/>
              </a:rPr>
              <a:t>статі</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людини</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наприклад</a:t>
            </a:r>
            <a:r>
              <a:rPr lang="ru-RU" sz="2400" b="0" i="0" dirty="0">
                <a:effectLst/>
                <a:latin typeface="Calibri" panose="020F0502020204030204" pitchFamily="34" charset="0"/>
                <a:cs typeface="Calibri" panose="020F0502020204030204" pitchFamily="34" charset="0"/>
              </a:rPr>
              <a:t>, у </a:t>
            </a:r>
            <a:r>
              <a:rPr lang="ru-RU" sz="2400" b="0" i="0" dirty="0" err="1">
                <a:effectLst/>
                <a:latin typeface="Calibri" panose="020F0502020204030204" pitchFamily="34" charset="0"/>
                <a:cs typeface="Calibri" panose="020F0502020204030204" pitchFamily="34" charset="0"/>
              </a:rPr>
              <a:t>мові</a:t>
            </a:r>
            <a:r>
              <a:rPr lang="ru-RU" sz="2400" b="0" i="0" dirty="0">
                <a:effectLst/>
                <a:latin typeface="Calibri" panose="020F0502020204030204" pitchFamily="34" charset="0"/>
                <a:cs typeface="Calibri" panose="020F0502020204030204" pitchFamily="34" charset="0"/>
              </a:rPr>
              <a:t>, манерах, </a:t>
            </a:r>
            <a:r>
              <a:rPr lang="ru-RU" sz="2400" b="0" i="0" dirty="0" err="1">
                <a:effectLst/>
                <a:latin typeface="Calibri" panose="020F0502020204030204" pitchFamily="34" charset="0"/>
                <a:cs typeface="Calibri" panose="020F0502020204030204" pitchFamily="34" charset="0"/>
              </a:rPr>
              <a:t>одязі</a:t>
            </a:r>
            <a:r>
              <a:rPr lang="ru-RU" sz="2400" b="0" i="0" dirty="0">
                <a:effectLst/>
                <a:latin typeface="Calibri" panose="020F0502020204030204" pitchFamily="34" charset="0"/>
                <a:cs typeface="Calibri" panose="020F0502020204030204" pitchFamily="34" charset="0"/>
              </a:rPr>
              <a:t>, жестах), так і </a:t>
            </a:r>
            <a:r>
              <a:rPr lang="ru-RU" sz="2400" b="0" i="0" dirty="0" err="1">
                <a:effectLst/>
                <a:latin typeface="Calibri" panose="020F0502020204030204" pitchFamily="34" charset="0"/>
                <a:cs typeface="Calibri" panose="020F0502020204030204" pitchFamily="34" charset="0"/>
              </a:rPr>
              <a:t>реалізацію</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виконання</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цих</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розпоряджень</a:t>
            </a:r>
            <a:r>
              <a:rPr lang="ru-RU" sz="2400" b="0" i="0" dirty="0">
                <a:effectLst/>
                <a:latin typeface="Calibri" panose="020F0502020204030204" pitchFamily="34" charset="0"/>
                <a:cs typeface="Calibri" panose="020F0502020204030204" pitchFamily="34" charset="0"/>
              </a:rPr>
              <a:t> людьми. </a:t>
            </a:r>
          </a:p>
          <a:p>
            <a:pPr marL="342900" indent="-342900">
              <a:buFont typeface="Arial" panose="020B0604020202020204" pitchFamily="34" charset="0"/>
              <a:buChar char="•"/>
            </a:pPr>
            <a:endParaRPr lang="ru-RU" sz="2400" b="0" i="0" dirty="0">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u-RU" sz="2400" b="0" i="0" dirty="0" err="1">
                <a:effectLst/>
                <a:latin typeface="Calibri" panose="020F0502020204030204" pitchFamily="34" charset="0"/>
                <a:cs typeface="Calibri" panose="020F0502020204030204" pitchFamily="34" charset="0"/>
              </a:rPr>
              <a:t>Відігравання</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прийнятих</a:t>
            </a:r>
            <a:r>
              <a:rPr lang="ru-RU" sz="2400" b="0" i="0" dirty="0">
                <a:effectLst/>
                <a:latin typeface="Calibri" panose="020F0502020204030204" pitchFamily="34" charset="0"/>
                <a:cs typeface="Calibri" panose="020F0502020204030204" pitchFamily="34" charset="0"/>
              </a:rPr>
              <a:t> для </a:t>
            </a:r>
            <a:r>
              <a:rPr lang="ru-RU" sz="2400" b="0" i="0" dirty="0" err="1">
                <a:effectLst/>
                <a:latin typeface="Calibri" panose="020F0502020204030204" pitchFamily="34" charset="0"/>
                <a:cs typeface="Calibri" panose="020F0502020204030204" pitchFamily="34" charset="0"/>
              </a:rPr>
              <a:t>суспільства</a:t>
            </a:r>
            <a:r>
              <a:rPr lang="ru-RU" sz="2400" b="0" i="0" dirty="0">
                <a:effectLst/>
                <a:latin typeface="Calibri" panose="020F0502020204030204" pitchFamily="34" charset="0"/>
                <a:cs typeface="Calibri" panose="020F0502020204030204" pitchFamily="34" charset="0"/>
              </a:rPr>
              <a:t> </a:t>
            </a:r>
            <a:r>
              <a:rPr lang="ru-RU" sz="2400" b="0" i="0" dirty="0" err="1">
                <a:effectLst/>
                <a:latin typeface="Calibri" panose="020F0502020204030204" pitchFamily="34" charset="0"/>
                <a:cs typeface="Calibri" panose="020F0502020204030204" pitchFamily="34" charset="0"/>
              </a:rPr>
              <a:t>гендерних</a:t>
            </a:r>
            <a:r>
              <a:rPr lang="ru-RU" sz="2400" b="0" i="0" dirty="0">
                <a:effectLst/>
                <a:latin typeface="Calibri" panose="020F0502020204030204" pitchFamily="34" charset="0"/>
                <a:cs typeface="Calibri" panose="020F0502020204030204" pitchFamily="34" charset="0"/>
              </a:rPr>
              <a:t> ролей </a:t>
            </a:r>
            <a:r>
              <a:rPr lang="ru-RU" sz="2400" b="0" i="0" dirty="0" err="1">
                <a:effectLst/>
                <a:latin typeface="Calibri" panose="020F0502020204030204" pitchFamily="34" charset="0"/>
                <a:cs typeface="Calibri" panose="020F0502020204030204" pitchFamily="34" charset="0"/>
              </a:rPr>
              <a:t>транслює</a:t>
            </a:r>
            <a:r>
              <a:rPr lang="ru-RU" sz="2400" b="0" i="0" dirty="0">
                <a:effectLst/>
                <a:latin typeface="Calibri" panose="020F0502020204030204" pitchFamily="34" charset="0"/>
                <a:cs typeface="Calibri" panose="020F0502020204030204" pitchFamily="34" charset="0"/>
              </a:rPr>
              <a:t> та </a:t>
            </a:r>
            <a:r>
              <a:rPr lang="ru-RU" sz="2400" b="0" i="0" dirty="0" err="1">
                <a:effectLst/>
                <a:latin typeface="Calibri" panose="020F0502020204030204" pitchFamily="34" charset="0"/>
                <a:cs typeface="Calibri" panose="020F0502020204030204" pitchFamily="34" charset="0"/>
              </a:rPr>
              <a:t>закріплює</a:t>
            </a:r>
            <a:r>
              <a:rPr lang="ru-RU" sz="2400" b="0" i="0" dirty="0">
                <a:effectLst/>
                <a:latin typeface="Calibri" panose="020F0502020204030204" pitchFamily="34" charset="0"/>
                <a:cs typeface="Calibri" panose="020F0502020204030204" pitchFamily="34" charset="0"/>
              </a:rPr>
              <a:t> </a:t>
            </a:r>
          </a:p>
          <a:p>
            <a:r>
              <a:rPr lang="uk-UA" sz="2400" dirty="0">
                <a:latin typeface="Calibri" panose="020F0502020204030204" pitchFamily="34" charset="0"/>
                <a:cs typeface="Calibri" panose="020F0502020204030204" pitchFamily="34" charset="0"/>
              </a:rPr>
              <a:t>     </a:t>
            </a:r>
            <a:r>
              <a:rPr lang="uk-UA" sz="2400" b="1" dirty="0">
                <a:solidFill>
                  <a:schemeClr val="bg2"/>
                </a:solidFill>
                <a:latin typeface="Calibri" panose="020F0502020204030204" pitchFamily="34" charset="0"/>
                <a:cs typeface="Calibri" panose="020F0502020204030204" pitchFamily="34" charset="0"/>
              </a:rPr>
              <a:t>гендерні стереотипи</a:t>
            </a:r>
            <a:endParaRPr lang="en-US" sz="24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412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F1ABC-A840-40BA-A051-EEDA3BFB195B}"/>
              </a:ext>
            </a:extLst>
          </p:cNvPr>
          <p:cNvSpPr>
            <a:spLocks noGrp="1"/>
          </p:cNvSpPr>
          <p:nvPr>
            <p:ph type="title"/>
          </p:nvPr>
        </p:nvSpPr>
        <p:spPr>
          <a:xfrm>
            <a:off x="914805" y="444701"/>
            <a:ext cx="10363200" cy="1069267"/>
          </a:xfrm>
        </p:spPr>
        <p:txBody>
          <a:bodyPr/>
          <a:lstStyle/>
          <a:p>
            <a:pPr algn="ctr"/>
            <a:r>
              <a:rPr lang="uk-UA" b="1" dirty="0" err="1"/>
              <a:t>Пр</a:t>
            </a:r>
            <a:r>
              <a:rPr lang="ru-RU" b="1" dirty="0" err="1"/>
              <a:t>иклади</a:t>
            </a:r>
            <a:r>
              <a:rPr lang="ru-RU" b="1" dirty="0"/>
              <a:t> </a:t>
            </a:r>
            <a:r>
              <a:rPr lang="ru-RU" b="1" dirty="0" err="1"/>
              <a:t>гендерних</a:t>
            </a:r>
            <a:r>
              <a:rPr lang="ru-RU" b="1" dirty="0"/>
              <a:t> </a:t>
            </a:r>
            <a:r>
              <a:rPr lang="ru-RU" b="1" dirty="0" err="1"/>
              <a:t>стереотипів</a:t>
            </a:r>
            <a:r>
              <a:rPr lang="ru-RU" b="1" dirty="0"/>
              <a:t> </a:t>
            </a:r>
            <a:r>
              <a:rPr lang="ru-RU" dirty="0"/>
              <a:t/>
            </a:r>
            <a:br>
              <a:rPr lang="ru-RU" dirty="0"/>
            </a:br>
            <a:endParaRPr lang="en-US" dirty="0"/>
          </a:p>
        </p:txBody>
      </p:sp>
      <p:sp>
        <p:nvSpPr>
          <p:cNvPr id="4" name="Slide Number Placeholder 3">
            <a:extLst>
              <a:ext uri="{FF2B5EF4-FFF2-40B4-BE49-F238E27FC236}">
                <a16:creationId xmlns:a16="http://schemas.microsoft.com/office/drawing/2014/main" xmlns="" id="{A3627B76-DD0D-47BD-B746-7462FDA026E1}"/>
              </a:ext>
            </a:extLst>
          </p:cNvPr>
          <p:cNvSpPr>
            <a:spLocks noGrp="1"/>
          </p:cNvSpPr>
          <p:nvPr>
            <p:ph type="sldNum" sz="quarter" idx="12"/>
          </p:nvPr>
        </p:nvSpPr>
        <p:spPr/>
        <p:txBody>
          <a:bodyPr/>
          <a:lstStyle/>
          <a:p>
            <a:fld id="{469CF8B8-B06D-4391-AC2B-95C2F4287022}" type="slidenum">
              <a:rPr lang="en-US" smtClean="0"/>
              <a:t>19</a:t>
            </a:fld>
            <a:endParaRPr lang="en-US"/>
          </a:p>
        </p:txBody>
      </p:sp>
      <p:sp>
        <p:nvSpPr>
          <p:cNvPr id="6" name="Rectangle 5">
            <a:extLst>
              <a:ext uri="{FF2B5EF4-FFF2-40B4-BE49-F238E27FC236}">
                <a16:creationId xmlns:a16="http://schemas.microsoft.com/office/drawing/2014/main" xmlns="" id="{BCA006D1-1B39-486A-B0E7-F16FF1CDE83C}"/>
              </a:ext>
            </a:extLst>
          </p:cNvPr>
          <p:cNvSpPr/>
          <p:nvPr/>
        </p:nvSpPr>
        <p:spPr>
          <a:xfrm>
            <a:off x="443059" y="1067014"/>
            <a:ext cx="11161336" cy="5410712"/>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Чоловіки</a:t>
            </a:r>
            <a:r>
              <a:rPr lang="ru-RU" dirty="0">
                <a:latin typeface="Comic Sans MS" panose="030F0702030302020204" pitchFamily="66" charset="0"/>
                <a:ea typeface="Calibri" panose="020F0502020204030204" pitchFamily="34" charset="0"/>
                <a:cs typeface="Calibri" panose="020F0502020204030204" pitchFamily="34" charset="0"/>
              </a:rPr>
              <a:t> - сильна стать, </a:t>
            </a:r>
            <a:r>
              <a:rPr lang="ru-RU" dirty="0" err="1">
                <a:latin typeface="Comic Sans MS" panose="030F0702030302020204" pitchFamily="66" charset="0"/>
                <a:ea typeface="Calibri" panose="020F0502020204030204" pitchFamily="34" charset="0"/>
                <a:cs typeface="Calibri" panose="020F0502020204030204" pitchFamily="34" charset="0"/>
              </a:rPr>
              <a:t>жінки</a:t>
            </a:r>
            <a:r>
              <a:rPr lang="ru-RU" dirty="0">
                <a:latin typeface="Comic Sans MS" panose="030F0702030302020204" pitchFamily="66" charset="0"/>
                <a:ea typeface="Calibri" panose="020F0502020204030204" pitchFamily="34" charset="0"/>
                <a:cs typeface="Calibri" panose="020F0502020204030204" pitchFamily="34" charset="0"/>
              </a:rPr>
              <a:t> – </a:t>
            </a:r>
            <a:r>
              <a:rPr lang="ru-RU" dirty="0" err="1">
                <a:latin typeface="Comic Sans MS" panose="030F0702030302020204" pitchFamily="66" charset="0"/>
                <a:ea typeface="Calibri" panose="020F0502020204030204" pitchFamily="34" charset="0"/>
                <a:cs typeface="Calibri" panose="020F0502020204030204" pitchFamily="34" charset="0"/>
              </a:rPr>
              <a:t>слабка</a:t>
            </a:r>
            <a:r>
              <a:rPr lang="ru-RU" dirty="0">
                <a:latin typeface="Comic Sans MS" panose="030F0702030302020204" pitchFamily="66" charset="0"/>
                <a:ea typeface="Calibri" panose="020F0502020204030204" pitchFamily="34" charset="0"/>
                <a:cs typeface="Calibri" panose="020F0502020204030204" pitchFamily="34" charset="0"/>
              </a:rPr>
              <a:t> стать</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Жінка</a:t>
            </a:r>
            <a:r>
              <a:rPr lang="ru-RU" dirty="0">
                <a:latin typeface="Comic Sans MS" panose="030F0702030302020204" pitchFamily="66" charset="0"/>
                <a:ea typeface="Calibri" panose="020F0502020204030204" pitchFamily="34" charset="0"/>
                <a:cs typeface="Calibri" panose="020F0502020204030204" pitchFamily="34" charset="0"/>
              </a:rPr>
              <a:t> без </a:t>
            </a:r>
            <a:r>
              <a:rPr lang="ru-RU" dirty="0" err="1">
                <a:latin typeface="Comic Sans MS" panose="030F0702030302020204" pitchFamily="66" charset="0"/>
                <a:ea typeface="Calibri" panose="020F0502020204030204" pitchFamily="34" charset="0"/>
                <a:cs typeface="Calibri" panose="020F0502020204030204" pitchFamily="34" charset="0"/>
              </a:rPr>
              <a:t>дітей</a:t>
            </a:r>
            <a:r>
              <a:rPr lang="ru-RU" dirty="0">
                <a:latin typeface="Comic Sans MS" panose="030F0702030302020204" pitchFamily="66" charset="0"/>
                <a:ea typeface="Calibri" panose="020F0502020204030204" pitchFamily="34" charset="0"/>
                <a:cs typeface="Calibri" panose="020F0502020204030204" pitchFamily="34" charset="0"/>
              </a:rPr>
              <a:t> – </a:t>
            </a:r>
            <a:r>
              <a:rPr lang="ru-RU" dirty="0" err="1">
                <a:latin typeface="Comic Sans MS" panose="030F0702030302020204" pitchFamily="66" charset="0"/>
                <a:ea typeface="Calibri" panose="020F0502020204030204" pitchFamily="34" charset="0"/>
                <a:cs typeface="Calibri" panose="020F0502020204030204" pitchFamily="34" charset="0"/>
              </a:rPr>
              <a:t>неповноцінна</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жінка</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Чоловіки</a:t>
            </a:r>
            <a:r>
              <a:rPr lang="ru-RU" dirty="0">
                <a:latin typeface="Comic Sans MS" panose="030F0702030302020204" pitchFamily="66" charset="0"/>
                <a:ea typeface="Calibri" panose="020F0502020204030204" pitchFamily="34" charset="0"/>
                <a:cs typeface="Calibri" panose="020F0502020204030204" pitchFamily="34" charset="0"/>
              </a:rPr>
              <a:t> не </a:t>
            </a:r>
            <a:r>
              <a:rPr lang="ru-RU" dirty="0" err="1">
                <a:latin typeface="Comic Sans MS" panose="030F0702030302020204" pitchFamily="66" charset="0"/>
                <a:ea typeface="Calibri" panose="020F0502020204030204" pitchFamily="34" charset="0"/>
                <a:cs typeface="Calibri" panose="020F0502020204030204" pitchFamily="34" charset="0"/>
              </a:rPr>
              <a:t>плачуть</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Жінки</a:t>
            </a:r>
            <a:r>
              <a:rPr lang="ru-RU" dirty="0">
                <a:latin typeface="Comic Sans MS" panose="030F0702030302020204" pitchFamily="66" charset="0"/>
                <a:ea typeface="Calibri" panose="020F0502020204030204" pitchFamily="34" charset="0"/>
                <a:cs typeface="Calibri" panose="020F0502020204030204" pitchFamily="34" charset="0"/>
              </a:rPr>
              <a:t> не </a:t>
            </a:r>
            <a:r>
              <a:rPr lang="ru-RU" dirty="0" err="1">
                <a:latin typeface="Comic Sans MS" panose="030F0702030302020204" pitchFamily="66" charset="0"/>
                <a:ea typeface="Calibri" panose="020F0502020204030204" pitchFamily="34" charset="0"/>
                <a:cs typeface="Calibri" panose="020F0502020204030204" pitchFamily="34" charset="0"/>
              </a:rPr>
              <a:t>можуть</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працювати</a:t>
            </a:r>
            <a:r>
              <a:rPr lang="ru-RU" dirty="0">
                <a:latin typeface="Comic Sans MS" panose="030F0702030302020204" pitchFamily="66" charset="0"/>
                <a:ea typeface="Calibri" panose="020F0502020204030204" pitchFamily="34" charset="0"/>
                <a:cs typeface="Calibri" panose="020F0502020204030204" pitchFamily="34" charset="0"/>
              </a:rPr>
              <a:t> в </a:t>
            </a:r>
            <a:r>
              <a:rPr lang="ru-RU" dirty="0" err="1">
                <a:latin typeface="Comic Sans MS" panose="030F0702030302020204" pitchFamily="66" charset="0"/>
                <a:ea typeface="Calibri" panose="020F0502020204030204" pitchFamily="34" charset="0"/>
                <a:cs typeface="Calibri" panose="020F0502020204030204" pitchFamily="34" charset="0"/>
              </a:rPr>
              <a:t>енергетиці</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Жінка</a:t>
            </a:r>
            <a:r>
              <a:rPr lang="ru-RU" dirty="0">
                <a:latin typeface="Comic Sans MS" panose="030F0702030302020204" pitchFamily="66" charset="0"/>
                <a:ea typeface="Calibri" panose="020F0502020204030204" pitchFamily="34" charset="0"/>
                <a:cs typeface="Calibri" panose="020F0502020204030204" pitchFamily="34" charset="0"/>
              </a:rPr>
              <a:t> в будь-</a:t>
            </a:r>
            <a:r>
              <a:rPr lang="ru-RU" dirty="0" err="1">
                <a:latin typeface="Comic Sans MS" panose="030F0702030302020204" pitchFamily="66" charset="0"/>
                <a:ea typeface="Calibri" panose="020F0502020204030204" pitchFamily="34" charset="0"/>
                <a:cs typeface="Calibri" panose="020F0502020204030204" pitchFamily="34" charset="0"/>
              </a:rPr>
              <a:t>якому</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випадку</a:t>
            </a:r>
            <a:r>
              <a:rPr lang="ru-RU" dirty="0">
                <a:latin typeface="Comic Sans MS" panose="030F0702030302020204" pitchFamily="66" charset="0"/>
                <a:ea typeface="Calibri" panose="020F0502020204030204" pitchFamily="34" charset="0"/>
                <a:cs typeface="Calibri" panose="020F0502020204030204" pitchFamily="34" charset="0"/>
              </a:rPr>
              <a:t> повинна </a:t>
            </a:r>
            <a:r>
              <a:rPr lang="ru-RU" dirty="0" err="1">
                <a:latin typeface="Comic Sans MS" panose="030F0702030302020204" pitchFamily="66" charset="0"/>
                <a:ea typeface="Calibri" panose="020F0502020204030204" pitchFamily="34" charset="0"/>
                <a:cs typeface="Calibri" panose="020F0502020204030204" pitchFamily="34" charset="0"/>
              </a:rPr>
              <a:t>робити</a:t>
            </a:r>
            <a:r>
              <a:rPr lang="ru-RU" dirty="0">
                <a:latin typeface="Comic Sans MS" panose="030F0702030302020204" pitchFamily="66" charset="0"/>
                <a:ea typeface="Calibri" panose="020F0502020204030204" pitchFamily="34" charset="0"/>
                <a:cs typeface="Calibri" panose="020F0502020204030204" pitchFamily="34" charset="0"/>
              </a:rPr>
              <a:t> всю </a:t>
            </a:r>
            <a:r>
              <a:rPr lang="ru-RU" dirty="0" err="1">
                <a:latin typeface="Comic Sans MS" panose="030F0702030302020204" pitchFamily="66" charset="0"/>
                <a:ea typeface="Calibri" panose="020F0502020204030204" pitchFamily="34" charset="0"/>
                <a:cs typeface="Calibri" panose="020F0502020204030204" pitchFamily="34" charset="0"/>
              </a:rPr>
              <a:t>домашню</a:t>
            </a:r>
            <a:r>
              <a:rPr lang="ru-RU" dirty="0">
                <a:latin typeface="Comic Sans MS" panose="030F0702030302020204" pitchFamily="66" charset="0"/>
                <a:ea typeface="Calibri" panose="020F0502020204030204" pitchFamily="34" charset="0"/>
                <a:cs typeface="Calibri" panose="020F0502020204030204" pitchFamily="34" charset="0"/>
              </a:rPr>
              <a:t> роботу та бути </a:t>
            </a:r>
            <a:r>
              <a:rPr lang="ru-RU" dirty="0" err="1">
                <a:latin typeface="Comic Sans MS" panose="030F0702030302020204" pitchFamily="66" charset="0"/>
                <a:ea typeface="Calibri" panose="020F0502020204030204" pitchFamily="34" charset="0"/>
                <a:cs typeface="Calibri" panose="020F0502020204030204" pitchFamily="34" charset="0"/>
              </a:rPr>
              <a:t>хорошою</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господинею</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a:latin typeface="Comic Sans MS" panose="030F0702030302020204" pitchFamily="66" charset="0"/>
                <a:ea typeface="Calibri" panose="020F0502020204030204" pitchFamily="34" charset="0"/>
                <a:cs typeface="Calibri" panose="020F0502020204030204" pitchFamily="34" charset="0"/>
              </a:rPr>
              <a:t>Ж</a:t>
            </a:r>
            <a:r>
              <a:rPr lang="en-US" dirty="0" err="1">
                <a:latin typeface="Comic Sans MS" panose="030F0702030302020204" pitchFamily="66" charset="0"/>
                <a:ea typeface="Calibri" panose="020F0502020204030204" pitchFamily="34" charset="0"/>
                <a:cs typeface="Calibri" panose="020F0502020204030204" pitchFamily="34" charset="0"/>
              </a:rPr>
              <a:t>i</a:t>
            </a:r>
            <a:r>
              <a:rPr lang="ru-RU" dirty="0" err="1">
                <a:latin typeface="Comic Sans MS" panose="030F0702030302020204" pitchFamily="66" charset="0"/>
                <a:ea typeface="Calibri" panose="020F0502020204030204" pitchFamily="34" charset="0"/>
                <a:cs typeface="Calibri" panose="020F0502020204030204" pitchFamily="34" charset="0"/>
              </a:rPr>
              <a:t>нка</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завжди</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має</a:t>
            </a:r>
            <a:r>
              <a:rPr lang="ru-RU" dirty="0">
                <a:latin typeface="Comic Sans MS" panose="030F0702030302020204" pitchFamily="66" charset="0"/>
                <a:ea typeface="Calibri" panose="020F0502020204030204" pitchFamily="34" charset="0"/>
                <a:cs typeface="Calibri" panose="020F0502020204030204" pitchFamily="34" charset="0"/>
              </a:rPr>
              <a:t> п</a:t>
            </a:r>
            <a:r>
              <a:rPr lang="en-US" dirty="0" err="1">
                <a:latin typeface="Comic Sans MS" panose="030F0702030302020204" pitchFamily="66" charset="0"/>
                <a:ea typeface="Calibri" panose="020F0502020204030204" pitchFamily="34" charset="0"/>
                <a:cs typeface="Calibri" panose="020F0502020204030204" pitchFamily="34" charset="0"/>
              </a:rPr>
              <a:t>i</a:t>
            </a:r>
            <a:r>
              <a:rPr lang="ru-RU" dirty="0" err="1">
                <a:latin typeface="Comic Sans MS" panose="030F0702030302020204" pitchFamily="66" charset="0"/>
                <a:ea typeface="Calibri" panose="020F0502020204030204" pitchFamily="34" charset="0"/>
                <a:cs typeface="Calibri" panose="020F0502020204030204" pitchFamily="34" charset="0"/>
              </a:rPr>
              <a:t>дкорятися</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чолов</a:t>
            </a:r>
            <a:r>
              <a:rPr lang="en-US" dirty="0" err="1">
                <a:latin typeface="Comic Sans MS" panose="030F0702030302020204" pitchFamily="66" charset="0"/>
                <a:ea typeface="Calibri" panose="020F0502020204030204" pitchFamily="34" charset="0"/>
                <a:cs typeface="Calibri" panose="020F0502020204030204" pitchFamily="34" charset="0"/>
              </a:rPr>
              <a:t>i</a:t>
            </a:r>
            <a:r>
              <a:rPr lang="ru-RU" dirty="0">
                <a:latin typeface="Comic Sans MS" panose="030F0702030302020204" pitchFamily="66" charset="0"/>
                <a:ea typeface="Calibri" panose="020F0502020204030204" pitchFamily="34" charset="0"/>
                <a:cs typeface="Calibri" panose="020F0502020204030204" pitchFamily="34" charset="0"/>
              </a:rPr>
              <a:t>ков</a:t>
            </a:r>
            <a:r>
              <a:rPr lang="en-US" dirty="0" err="1">
                <a:latin typeface="Comic Sans MS" panose="030F0702030302020204" pitchFamily="66" charset="0"/>
                <a:ea typeface="Calibri" panose="020F0502020204030204" pitchFamily="34" charset="0"/>
                <a:cs typeface="Calibri" panose="020F0502020204030204" pitchFamily="34" charset="0"/>
              </a:rPr>
              <a:t>i</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Кожна</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жінка</a:t>
            </a:r>
            <a:r>
              <a:rPr lang="ru-RU" dirty="0">
                <a:latin typeface="Comic Sans MS" panose="030F0702030302020204" pitchFamily="66" charset="0"/>
                <a:ea typeface="Calibri" panose="020F0502020204030204" pitchFamily="34" charset="0"/>
                <a:cs typeface="Calibri" panose="020F0502020204030204" pitchFamily="34" charset="0"/>
              </a:rPr>
              <a:t> повинна бути, перед </a:t>
            </a:r>
            <a:r>
              <a:rPr lang="ru-RU" dirty="0" err="1">
                <a:latin typeface="Comic Sans MS" panose="030F0702030302020204" pitchFamily="66" charset="0"/>
                <a:ea typeface="Calibri" panose="020F0502020204030204" pitchFamily="34" charset="0"/>
                <a:cs typeface="Calibri" panose="020F0502020204030204" pitchFamily="34" charset="0"/>
              </a:rPr>
              <a:t>усім</a:t>
            </a:r>
            <a:r>
              <a:rPr lang="ru-RU" dirty="0">
                <a:latin typeface="Comic Sans MS" panose="030F0702030302020204" pitchFamily="66" charset="0"/>
                <a:ea typeface="Calibri" panose="020F0502020204030204" pitchFamily="34" charset="0"/>
                <a:cs typeface="Calibri" panose="020F0502020204030204" pitchFamily="34" charset="0"/>
              </a:rPr>
              <a:t>, дружиною та </a:t>
            </a:r>
            <a:r>
              <a:rPr lang="ru-RU" dirty="0" err="1">
                <a:latin typeface="Comic Sans MS" panose="030F0702030302020204" pitchFamily="66" charset="0"/>
                <a:ea typeface="Calibri" panose="020F0502020204030204" pitchFamily="34" charset="0"/>
                <a:cs typeface="Calibri" panose="020F0502020204030204" pitchFamily="34" charset="0"/>
              </a:rPr>
              <a:t>матір'ю</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Чоловік</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має</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повністю</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забезпечувати</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сім'ю</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err="1">
                <a:latin typeface="Comic Sans MS" panose="030F0702030302020204" pitchFamily="66" charset="0"/>
                <a:ea typeface="Calibri" panose="020F0502020204030204" pitchFamily="34" charset="0"/>
                <a:cs typeface="Calibri" panose="020F0502020204030204" pitchFamily="34" charset="0"/>
              </a:rPr>
              <a:t>Чоловік</a:t>
            </a:r>
            <a:r>
              <a:rPr lang="ru-RU" dirty="0">
                <a:latin typeface="Comic Sans MS" panose="030F0702030302020204" pitchFamily="66" charset="0"/>
                <a:ea typeface="Calibri" panose="020F0502020204030204" pitchFamily="34" charset="0"/>
                <a:cs typeface="Calibri" panose="020F0502020204030204" pitchFamily="34" charset="0"/>
              </a:rPr>
              <a:t> у будь-</a:t>
            </a:r>
            <a:r>
              <a:rPr lang="ru-RU" dirty="0" err="1">
                <a:latin typeface="Comic Sans MS" panose="030F0702030302020204" pitchFamily="66" charset="0"/>
                <a:ea typeface="Calibri" panose="020F0502020204030204" pitchFamily="34" charset="0"/>
                <a:cs typeface="Calibri" panose="020F0502020204030204" pitchFamily="34" charset="0"/>
              </a:rPr>
              <a:t>якому</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разі</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має</a:t>
            </a:r>
            <a:r>
              <a:rPr lang="ru-RU" dirty="0">
                <a:latin typeface="Comic Sans MS" panose="030F0702030302020204" pitchFamily="66" charset="0"/>
                <a:ea typeface="Calibri" panose="020F0502020204030204" pitchFamily="34" charset="0"/>
                <a:cs typeface="Calibri" panose="020F0502020204030204" pitchFamily="34" charset="0"/>
              </a:rPr>
              <a:t> бути головою </a:t>
            </a:r>
            <a:r>
              <a:rPr lang="ru-RU" dirty="0" err="1">
                <a:latin typeface="Comic Sans MS" panose="030F0702030302020204" pitchFamily="66" charset="0"/>
                <a:ea typeface="Calibri" panose="020F0502020204030204" pitchFamily="34" charset="0"/>
                <a:cs typeface="Calibri" panose="020F0502020204030204" pitchFamily="34" charset="0"/>
              </a:rPr>
              <a:t>сім'ї</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a:latin typeface="Comic Sans MS" panose="030F0702030302020204" pitchFamily="66" charset="0"/>
                <a:ea typeface="Calibri" panose="020F0502020204030204" pitchFamily="34" charset="0"/>
                <a:cs typeface="Calibri" panose="020F0502020204030204" pitchFamily="34" charset="0"/>
              </a:rPr>
              <a:t>Зарплата </a:t>
            </a:r>
            <a:r>
              <a:rPr lang="ru-RU" dirty="0" err="1">
                <a:latin typeface="Comic Sans MS" panose="030F0702030302020204" pitchFamily="66" charset="0"/>
                <a:ea typeface="Calibri" panose="020F0502020204030204" pitchFamily="34" charset="0"/>
                <a:cs typeface="Calibri" panose="020F0502020204030204" pitchFamily="34" charset="0"/>
              </a:rPr>
              <a:t>чоловіків</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має</a:t>
            </a:r>
            <a:r>
              <a:rPr lang="ru-RU" dirty="0">
                <a:latin typeface="Comic Sans MS" panose="030F0702030302020204" pitchFamily="66" charset="0"/>
                <a:ea typeface="Calibri" panose="020F0502020204030204" pitchFamily="34" charset="0"/>
                <a:cs typeface="Calibri" panose="020F0502020204030204" pitchFamily="34" charset="0"/>
              </a:rPr>
              <a:t> бути </a:t>
            </a:r>
            <a:r>
              <a:rPr lang="ru-RU" dirty="0" err="1">
                <a:latin typeface="Comic Sans MS" panose="030F0702030302020204" pitchFamily="66" charset="0"/>
                <a:ea typeface="Calibri" panose="020F0502020204030204" pitchFamily="34" charset="0"/>
                <a:cs typeface="Calibri" panose="020F0502020204030204" pitchFamily="34" charset="0"/>
              </a:rPr>
              <a:t>завжди</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вищою</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ніж</a:t>
            </a:r>
            <a:r>
              <a:rPr lang="ru-RU" dirty="0">
                <a:latin typeface="Comic Sans MS" panose="030F0702030302020204" pitchFamily="66" charset="0"/>
                <a:ea typeface="Calibri" panose="020F0502020204030204" pitchFamily="34" charset="0"/>
                <a:cs typeface="Calibri" panose="020F0502020204030204" pitchFamily="34" charset="0"/>
              </a:rPr>
              <a:t> </a:t>
            </a:r>
            <a:r>
              <a:rPr lang="ru-RU" dirty="0" err="1">
                <a:latin typeface="Comic Sans MS" panose="030F0702030302020204" pitchFamily="66" charset="0"/>
                <a:ea typeface="Calibri" panose="020F0502020204030204" pitchFamily="34" charset="0"/>
                <a:cs typeface="Calibri" panose="020F0502020204030204" pitchFamily="34" charset="0"/>
              </a:rPr>
              <a:t>жінок</a:t>
            </a:r>
            <a:r>
              <a:rPr lang="ru-RU" dirty="0">
                <a:latin typeface="Comic Sans MS" panose="030F0702030302020204" pitchFamily="66" charset="0"/>
                <a:ea typeface="Calibri" panose="020F0502020204030204" pitchFamily="34" charset="0"/>
                <a:cs typeface="Calibri" panose="020F0502020204030204" pitchFamily="34" charset="0"/>
              </a:rPr>
              <a:t> </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uk-UA" dirty="0">
                <a:latin typeface="Comic Sans MS" panose="030F0702030302020204" pitchFamily="66" charset="0"/>
                <a:ea typeface="Calibri" panose="020F0502020204030204" pitchFamily="34" charset="0"/>
                <a:cs typeface="Calibri" panose="020F0502020204030204" pitchFamily="34" charset="0"/>
              </a:rPr>
              <a:t>Дівчата, які навчаються на технічних спеціальностях, </a:t>
            </a:r>
            <a:r>
              <a:rPr lang="uk-UA" dirty="0" err="1">
                <a:latin typeface="Comic Sans MS" panose="030F0702030302020204" pitchFamily="66" charset="0"/>
                <a:ea typeface="Calibri" panose="020F0502020204030204" pitchFamily="34" charset="0"/>
                <a:cs typeface="Calibri" panose="020F0502020204030204" pitchFamily="34" charset="0"/>
              </a:rPr>
              <a:t>вчаться</a:t>
            </a:r>
            <a:r>
              <a:rPr lang="uk-UA" dirty="0">
                <a:latin typeface="Comic Sans MS" panose="030F0702030302020204" pitchFamily="66" charset="0"/>
                <a:ea typeface="Calibri" panose="020F0502020204030204" pitchFamily="34" charset="0"/>
                <a:cs typeface="Calibri" panose="020F0502020204030204" pitchFamily="34" charset="0"/>
              </a:rPr>
              <a:t> гірше</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ru-RU" dirty="0">
                <a:latin typeface="Comic Sans MS" panose="030F0702030302020204" pitchFamily="66" charset="0"/>
                <a:ea typeface="Calibri" panose="020F0502020204030204" pitchFamily="34" charset="0"/>
                <a:cs typeface="Calibri" panose="020F0502020204030204" pitchFamily="34" charset="0"/>
              </a:rPr>
              <a:t>О</a:t>
            </a:r>
            <a:r>
              <a:rPr lang="uk-UA" dirty="0" err="1">
                <a:latin typeface="Comic Sans MS" panose="030F0702030302020204" pitchFamily="66" charset="0"/>
                <a:ea typeface="Calibri" panose="020F0502020204030204" pitchFamily="34" charset="0"/>
                <a:cs typeface="Calibri" panose="020F0502020204030204" pitchFamily="34" charset="0"/>
              </a:rPr>
              <a:t>сновне</a:t>
            </a:r>
            <a:r>
              <a:rPr lang="uk-UA" dirty="0">
                <a:latin typeface="Comic Sans MS" panose="030F0702030302020204" pitchFamily="66" charset="0"/>
                <a:ea typeface="Calibri" panose="020F0502020204030204" pitchFamily="34" charset="0"/>
                <a:cs typeface="Calibri" panose="020F0502020204030204" pitchFamily="34" charset="0"/>
              </a:rPr>
              <a:t> призначення жінки – це родина і діти, а не кар’єра.</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uk-UA" dirty="0">
                <a:latin typeface="Comic Sans MS" panose="030F0702030302020204" pitchFamily="66" charset="0"/>
                <a:ea typeface="Calibri" panose="020F0502020204030204" pitchFamily="34" charset="0"/>
                <a:cs typeface="Calibri" panose="020F0502020204030204" pitchFamily="34" charset="0"/>
              </a:rPr>
              <a:t>Жінка вважається успішною тільки тоді, коли вдало виходить заміж</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uk-UA" dirty="0">
                <a:latin typeface="Comic Sans MS" panose="030F0702030302020204" pitchFamily="66" charset="0"/>
                <a:ea typeface="Calibri" panose="020F0502020204030204" pitchFamily="34" charset="0"/>
                <a:cs typeface="Calibri" panose="020F0502020204030204" pitchFamily="34" charset="0"/>
              </a:rPr>
              <a:t>Жінкам на роботі платять менше, тому що вони менш компетентні працівники, чим чоловіки.</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uk-UA" dirty="0">
                <a:latin typeface="Comic Sans MS" panose="030F0702030302020204" pitchFamily="66" charset="0"/>
                <a:ea typeface="Calibri" panose="020F0502020204030204" pitchFamily="34" charset="0"/>
                <a:cs typeface="Calibri" panose="020F0502020204030204" pitchFamily="34" charset="0"/>
              </a:rPr>
              <a:t>Жінки не такі гарні керівники, як чоловіки</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uk-UA" dirty="0">
                <a:latin typeface="Comic Sans MS" panose="030F0702030302020204" pitchFamily="66" charset="0"/>
                <a:ea typeface="Calibri" panose="020F0502020204030204" pitchFamily="34" charset="0"/>
                <a:cs typeface="Calibri" panose="020F0502020204030204" pitchFamily="34" charset="0"/>
              </a:rPr>
              <a:t>У технічних ВНЗ дівчатам не місце </a:t>
            </a:r>
            <a:endParaRPr lang="en-US" dirty="0">
              <a:latin typeface="Comic Sans MS" panose="030F0702030302020204" pitchFamily="66"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uk-UA" dirty="0">
                <a:latin typeface="Comic Sans MS" panose="030F0702030302020204" pitchFamily="66" charset="0"/>
                <a:ea typeface="Calibri" panose="020F0502020204030204" pitchFamily="34" charset="0"/>
                <a:cs typeface="Calibri" panose="020F0502020204030204" pitchFamily="34" charset="0"/>
              </a:rPr>
              <a:t>Жінки не повинні займати високі посади</a:t>
            </a:r>
            <a:endParaRPr lang="en-US"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3122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1AD789E-C87A-4111-A6EF-148D218CD19D}"/>
              </a:ext>
            </a:extLst>
          </p:cNvPr>
          <p:cNvSpPr>
            <a:spLocks noGrp="1"/>
          </p:cNvSpPr>
          <p:nvPr>
            <p:ph type="title"/>
          </p:nvPr>
        </p:nvSpPr>
        <p:spPr>
          <a:xfrm>
            <a:off x="266525" y="2249632"/>
            <a:ext cx="4005897" cy="1232389"/>
          </a:xfrm>
        </p:spPr>
        <p:txBody>
          <a:bodyPr/>
          <a:lstStyle/>
          <a:p>
            <a:pPr algn="ctr"/>
            <a:r>
              <a:rPr lang="ru-RU" sz="3704" b="1" dirty="0">
                <a:solidFill>
                  <a:schemeClr val="bg2"/>
                </a:solidFill>
                <a:latin typeface="Arial" panose="020B0604020202020204" pitchFamily="34" charset="0"/>
                <a:cs typeface="Arial" panose="020B0604020202020204" pitchFamily="34" charset="0"/>
              </a:rPr>
              <a:t>Гендер </a:t>
            </a:r>
            <a:r>
              <a:rPr lang="en-US" sz="3704" b="1" dirty="0">
                <a:solidFill>
                  <a:schemeClr val="bg2"/>
                </a:solidFill>
                <a:latin typeface="Arial" panose="020B0604020202020204" pitchFamily="34" charset="0"/>
                <a:cs typeface="Arial" panose="020B0604020202020204" pitchFamily="34" charset="0"/>
              </a:rPr>
              <a:t>vs </a:t>
            </a:r>
            <a:r>
              <a:rPr lang="uk-UA" sz="3704" b="1" dirty="0">
                <a:solidFill>
                  <a:schemeClr val="bg2"/>
                </a:solidFill>
                <a:latin typeface="Arial" panose="020B0604020202020204" pitchFamily="34" charset="0"/>
                <a:cs typeface="Arial" panose="020B0604020202020204" pitchFamily="34" charset="0"/>
              </a:rPr>
              <a:t>енергетика </a:t>
            </a:r>
            <a:endParaRPr lang="en-US" sz="3704" b="1" dirty="0">
              <a:solidFill>
                <a:schemeClr val="bg2"/>
              </a:solidFill>
              <a:latin typeface="Arial" panose="020B0604020202020204" pitchFamily="34" charset="0"/>
              <a:cs typeface="Arial" panose="020B0604020202020204" pitchFamily="34" charset="0"/>
            </a:endParaRPr>
          </a:p>
        </p:txBody>
      </p:sp>
      <p:pic>
        <p:nvPicPr>
          <p:cNvPr id="5" name="Content Placeholder 5">
            <a:extLst>
              <a:ext uri="{FF2B5EF4-FFF2-40B4-BE49-F238E27FC236}">
                <a16:creationId xmlns:a16="http://schemas.microsoft.com/office/drawing/2014/main" xmlns="" id="{E5BAAF92-B8A6-4131-904A-7D67056E95B2}"/>
              </a:ext>
            </a:extLst>
          </p:cNvPr>
          <p:cNvPicPr>
            <a:picLocks noChangeAspect="1"/>
          </p:cNvPicPr>
          <p:nvPr/>
        </p:nvPicPr>
        <p:blipFill rotWithShape="1">
          <a:blip r:embed="rId2"/>
          <a:srcRect l="26250" t="19286" r="43036" b="8524"/>
          <a:stretch/>
        </p:blipFill>
        <p:spPr>
          <a:xfrm>
            <a:off x="6662443" y="180174"/>
            <a:ext cx="5361181" cy="6495929"/>
          </a:xfrm>
          <a:prstGeom prst="rect">
            <a:avLst/>
          </a:prstGeom>
        </p:spPr>
      </p:pic>
    </p:spTree>
    <p:extLst>
      <p:ext uri="{BB962C8B-B14F-4D97-AF65-F5344CB8AC3E}">
        <p14:creationId xmlns:p14="http://schemas.microsoft.com/office/powerpoint/2010/main" val="42558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3D06C22-565F-492B-9CFD-30D244588CB7}"/>
              </a:ext>
            </a:extLst>
          </p:cNvPr>
          <p:cNvSpPr>
            <a:spLocks noGrp="1"/>
          </p:cNvSpPr>
          <p:nvPr>
            <p:ph type="sldNum" sz="quarter" idx="12"/>
          </p:nvPr>
        </p:nvSpPr>
        <p:spPr/>
        <p:txBody>
          <a:bodyPr/>
          <a:lstStyle/>
          <a:p>
            <a:fld id="{469CF8B8-B06D-4391-AC2B-95C2F4287022}" type="slidenum">
              <a:rPr lang="en-US" smtClean="0"/>
              <a:t>20</a:t>
            </a:fld>
            <a:endParaRPr lang="en-US"/>
          </a:p>
        </p:txBody>
      </p:sp>
      <p:sp>
        <p:nvSpPr>
          <p:cNvPr id="5" name="Rectangle 4">
            <a:extLst>
              <a:ext uri="{FF2B5EF4-FFF2-40B4-BE49-F238E27FC236}">
                <a16:creationId xmlns:a16="http://schemas.microsoft.com/office/drawing/2014/main" xmlns="" id="{998E92D9-9BD7-415A-B468-6255E3FC036B}"/>
              </a:ext>
            </a:extLst>
          </p:cNvPr>
          <p:cNvSpPr/>
          <p:nvPr/>
        </p:nvSpPr>
        <p:spPr>
          <a:xfrm>
            <a:off x="414779" y="549479"/>
            <a:ext cx="11019934" cy="3046988"/>
          </a:xfrm>
          <a:prstGeom prst="rect">
            <a:avLst/>
          </a:prstGeom>
        </p:spPr>
        <p:txBody>
          <a:bodyPr wrap="square">
            <a:spAutoFit/>
          </a:bodyPr>
          <a:lstStyle/>
          <a:p>
            <a:pPr algn="ctr"/>
            <a:r>
              <a:rPr lang="uk-UA" sz="3200" b="1" dirty="0">
                <a:solidFill>
                  <a:srgbClr val="C00000"/>
                </a:solidFill>
                <a:latin typeface="Calibri" panose="020F0502020204030204" pitchFamily="34" charset="0"/>
                <a:cs typeface="Calibri" panose="020F0502020204030204" pitchFamily="34" charset="0"/>
              </a:rPr>
              <a:t>Гендерні стереотипи </a:t>
            </a:r>
            <a:endParaRPr lang="uk-UA" sz="3200" dirty="0">
              <a:solidFill>
                <a:srgbClr val="C00000"/>
              </a:solidFill>
              <a:latin typeface="Calibri" panose="020F0502020204030204" pitchFamily="34" charset="0"/>
              <a:cs typeface="Calibri" panose="020F0502020204030204" pitchFamily="34" charset="0"/>
            </a:endParaRPr>
          </a:p>
          <a:p>
            <a:pPr algn="ctr"/>
            <a:endParaRPr lang="uk-UA" sz="2400" b="1" dirty="0">
              <a:latin typeface="Calibri" panose="020F0502020204030204" pitchFamily="34" charset="0"/>
              <a:cs typeface="Calibri" panose="020F0502020204030204" pitchFamily="34" charset="0"/>
            </a:endParaRPr>
          </a:p>
          <a:p>
            <a:pPr algn="ctr"/>
            <a:r>
              <a:rPr lang="uk-UA" sz="2400" b="1" dirty="0">
                <a:latin typeface="Calibri" panose="020F0502020204030204" pitchFamily="34" charset="0"/>
                <a:cs typeface="Calibri" panose="020F0502020204030204" pitchFamily="34" charset="0"/>
              </a:rPr>
              <a:t>сформовані культурою та розповсюджені узагальнені уявлення (переконання) про те, якими є і як поводяться особи різних </a:t>
            </a:r>
            <a:r>
              <a:rPr lang="uk-UA" sz="2400" b="1" dirty="0" err="1">
                <a:latin typeface="Calibri" panose="020F0502020204030204" pitchFamily="34" charset="0"/>
                <a:cs typeface="Calibri" panose="020F0502020204030204" pitchFamily="34" charset="0"/>
              </a:rPr>
              <a:t>гендерів</a:t>
            </a:r>
            <a:r>
              <a:rPr lang="uk-UA" sz="2400" b="1" dirty="0">
                <a:latin typeface="Calibri" panose="020F0502020204030204" pitchFamily="34" charset="0"/>
                <a:cs typeface="Calibri" panose="020F0502020204030204" pitchFamily="34" charset="0"/>
              </a:rPr>
              <a:t> (чоловіки і жінки). </a:t>
            </a:r>
          </a:p>
          <a:p>
            <a:pPr algn="ctr"/>
            <a:endParaRPr lang="uk-UA" sz="2400" b="1" dirty="0">
              <a:latin typeface="Calibri" panose="020F0502020204030204" pitchFamily="34" charset="0"/>
              <a:cs typeface="Calibri" panose="020F0502020204030204" pitchFamily="34" charset="0"/>
            </a:endParaRPr>
          </a:p>
          <a:p>
            <a:pPr algn="ctr"/>
            <a:r>
              <a:rPr lang="uk-UA" sz="3200" dirty="0">
                <a:latin typeface="Calibri" panose="020F0502020204030204" pitchFamily="34" charset="0"/>
                <a:cs typeface="Calibri" panose="020F0502020204030204" pitchFamily="34" charset="0"/>
              </a:rPr>
              <a:t>Гендерні стереотипи сприяють підтримці </a:t>
            </a:r>
          </a:p>
          <a:p>
            <a:pPr algn="ctr"/>
            <a:r>
              <a:rPr lang="uk-UA" sz="3200" dirty="0">
                <a:solidFill>
                  <a:srgbClr val="C00000"/>
                </a:solidFill>
                <a:latin typeface="Calibri" panose="020F0502020204030204" pitchFamily="34" charset="0"/>
                <a:cs typeface="Calibri" panose="020F0502020204030204" pitchFamily="34" charset="0"/>
              </a:rPr>
              <a:t>гендерної нерівності</a:t>
            </a:r>
          </a:p>
        </p:txBody>
      </p:sp>
      <p:sp>
        <p:nvSpPr>
          <p:cNvPr id="6" name="TextBox 5">
            <a:extLst>
              <a:ext uri="{FF2B5EF4-FFF2-40B4-BE49-F238E27FC236}">
                <a16:creationId xmlns:a16="http://schemas.microsoft.com/office/drawing/2014/main" xmlns="" id="{69F5DF42-99D9-4176-957D-770326D808D5}"/>
              </a:ext>
            </a:extLst>
          </p:cNvPr>
          <p:cNvSpPr txBox="1"/>
          <p:nvPr/>
        </p:nvSpPr>
        <p:spPr>
          <a:xfrm>
            <a:off x="1828800" y="4251489"/>
            <a:ext cx="9002597" cy="1846659"/>
          </a:xfrm>
          <a:prstGeom prst="rect">
            <a:avLst/>
          </a:prstGeom>
          <a:noFill/>
        </p:spPr>
        <p:txBody>
          <a:bodyPr wrap="square">
            <a:spAutoFit/>
          </a:bodyPr>
          <a:lstStyle/>
          <a:p>
            <a:pPr algn="ctr"/>
            <a:endParaRPr lang="ru-RU" sz="2400" dirty="0">
              <a:latin typeface="Arial" panose="020B0604020202020204" pitchFamily="34" charset="0"/>
            </a:endParaRPr>
          </a:p>
          <a:p>
            <a:pPr algn="ctr"/>
            <a:endParaRPr lang="ru-RU" sz="2400" dirty="0">
              <a:latin typeface="Arial" panose="020B0604020202020204" pitchFamily="34" charset="0"/>
            </a:endParaRPr>
          </a:p>
          <a:p>
            <a:pPr algn="ctr"/>
            <a:r>
              <a:rPr lang="ru-RU" sz="2400" dirty="0">
                <a:latin typeface="Arial" panose="020B0604020202020204" pitchFamily="34" charset="0"/>
              </a:rPr>
              <a:t>- </a:t>
            </a:r>
            <a:r>
              <a:rPr lang="ru-RU" sz="2400" b="0" i="0" dirty="0" err="1">
                <a:effectLst/>
                <a:latin typeface="Arial" panose="020B0604020202020204" pitchFamily="34" charset="0"/>
              </a:rPr>
              <a:t>ситуація</a:t>
            </a:r>
            <a:r>
              <a:rPr lang="ru-RU" sz="2400" b="0" i="0" dirty="0">
                <a:effectLst/>
                <a:latin typeface="Arial" panose="020B0604020202020204" pitchFamily="34" charset="0"/>
              </a:rPr>
              <a:t>, коли </a:t>
            </a:r>
            <a:r>
              <a:rPr lang="ru-RU" sz="2400" b="0" i="0" dirty="0" err="1">
                <a:effectLst/>
                <a:latin typeface="Arial" panose="020B0604020202020204" pitchFamily="34" charset="0"/>
              </a:rPr>
              <a:t>жінки</a:t>
            </a:r>
            <a:r>
              <a:rPr lang="ru-RU" sz="2400" b="0" i="0" dirty="0">
                <a:effectLst/>
                <a:latin typeface="Arial" panose="020B0604020202020204" pitchFamily="34" charset="0"/>
              </a:rPr>
              <a:t> та </a:t>
            </a:r>
            <a:r>
              <a:rPr lang="ru-RU" sz="2400" b="0" i="0" dirty="0" err="1">
                <a:effectLst/>
                <a:latin typeface="Arial" panose="020B0604020202020204" pitchFamily="34" charset="0"/>
              </a:rPr>
              <a:t>чоловіки</a:t>
            </a:r>
            <a:r>
              <a:rPr lang="ru-RU" sz="2400" b="0" i="0" dirty="0">
                <a:effectLst/>
                <a:latin typeface="Arial" panose="020B0604020202020204" pitchFamily="34" charset="0"/>
              </a:rPr>
              <a:t> не є </a:t>
            </a:r>
            <a:r>
              <a:rPr lang="ru-RU" sz="2400" b="0" i="0" dirty="0" err="1">
                <a:effectLst/>
                <a:latin typeface="Arial" panose="020B0604020202020204" pitchFamily="34" charset="0"/>
              </a:rPr>
              <a:t>фактично</a:t>
            </a:r>
            <a:r>
              <a:rPr lang="ru-RU" sz="2400" b="0" i="0" dirty="0">
                <a:effectLst/>
                <a:latin typeface="Arial" panose="020B0604020202020204" pitchFamily="34" charset="0"/>
              </a:rPr>
              <a:t> </a:t>
            </a:r>
            <a:r>
              <a:rPr lang="ru-RU" sz="2400" b="0" i="0" dirty="0" err="1">
                <a:effectLst/>
                <a:latin typeface="Arial" panose="020B0604020202020204" pitchFamily="34" charset="0"/>
              </a:rPr>
              <a:t>рівними</a:t>
            </a:r>
            <a:r>
              <a:rPr lang="ru-RU" sz="2400" b="0" i="0" dirty="0">
                <a:effectLst/>
                <a:latin typeface="Arial" panose="020B0604020202020204" pitchFamily="34" charset="0"/>
              </a:rPr>
              <a:t> за правами та </a:t>
            </a:r>
            <a:r>
              <a:rPr lang="ru-RU" sz="2400" b="0" i="0" dirty="0" err="1">
                <a:effectLst/>
                <a:latin typeface="Arial" panose="020B0604020202020204" pitchFamily="34" charset="0"/>
              </a:rPr>
              <a:t>можливостями</a:t>
            </a:r>
            <a:endParaRPr lang="ru-RU" sz="2400" b="0" i="0" dirty="0">
              <a:effectLst/>
              <a:latin typeface="Arial" panose="020B0604020202020204" pitchFamily="34" charset="0"/>
            </a:endParaRPr>
          </a:p>
          <a:p>
            <a:r>
              <a:rPr lang="ru-RU" b="0" i="0" dirty="0">
                <a:effectLst/>
                <a:latin typeface="Arial" panose="020B0604020202020204" pitchFamily="34" charset="0"/>
              </a:rPr>
              <a:t> </a:t>
            </a:r>
            <a:endParaRPr lang="en-US" dirty="0"/>
          </a:p>
        </p:txBody>
      </p:sp>
      <p:sp>
        <p:nvSpPr>
          <p:cNvPr id="3" name="Arrow: Down 2">
            <a:extLst>
              <a:ext uri="{FF2B5EF4-FFF2-40B4-BE49-F238E27FC236}">
                <a16:creationId xmlns:a16="http://schemas.microsoft.com/office/drawing/2014/main" xmlns="" id="{E57E6A82-2DB8-4668-94C2-056A0C08B9B1}"/>
              </a:ext>
            </a:extLst>
          </p:cNvPr>
          <p:cNvSpPr/>
          <p:nvPr/>
        </p:nvSpPr>
        <p:spPr>
          <a:xfrm>
            <a:off x="5731497" y="3596467"/>
            <a:ext cx="484632" cy="978408"/>
          </a:xfrm>
          <a:prstGeom prst="down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750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A75770D-A778-49B2-8AE3-1C3851EBE721}"/>
              </a:ext>
            </a:extLst>
          </p:cNvPr>
          <p:cNvPicPr>
            <a:picLocks noChangeAspect="1"/>
          </p:cNvPicPr>
          <p:nvPr/>
        </p:nvPicPr>
        <p:blipFill>
          <a:blip r:embed="rId2"/>
          <a:stretch>
            <a:fillRect/>
          </a:stretch>
        </p:blipFill>
        <p:spPr>
          <a:xfrm>
            <a:off x="914806" y="1253766"/>
            <a:ext cx="5079594" cy="4237460"/>
          </a:xfrm>
          <a:prstGeom prst="rect">
            <a:avLst/>
          </a:prstGeom>
          <a:noFill/>
        </p:spPr>
      </p:pic>
      <p:sp>
        <p:nvSpPr>
          <p:cNvPr id="3" name="Content Placeholder 2">
            <a:extLst>
              <a:ext uri="{FF2B5EF4-FFF2-40B4-BE49-F238E27FC236}">
                <a16:creationId xmlns:a16="http://schemas.microsoft.com/office/drawing/2014/main" xmlns="" id="{860F5F75-80C5-4C37-9A72-798789A28CBD}"/>
              </a:ext>
            </a:extLst>
          </p:cNvPr>
          <p:cNvSpPr>
            <a:spLocks noGrp="1"/>
          </p:cNvSpPr>
          <p:nvPr>
            <p:ph sz="half" idx="2"/>
          </p:nvPr>
        </p:nvSpPr>
        <p:spPr>
          <a:xfrm>
            <a:off x="6197602" y="1253765"/>
            <a:ext cx="5080403" cy="4695013"/>
          </a:xfrm>
        </p:spPr>
        <p:txBody>
          <a:bodyPr>
            <a:noAutofit/>
          </a:bodyPr>
          <a:lstStyle/>
          <a:p>
            <a:r>
              <a:rPr lang="ru-RU" sz="2400" b="1" dirty="0" err="1">
                <a:solidFill>
                  <a:schemeClr val="tx1"/>
                </a:solidFill>
              </a:rPr>
              <a:t>Ґендерна</a:t>
            </a:r>
            <a:r>
              <a:rPr lang="ru-RU" sz="2400" b="1" dirty="0">
                <a:solidFill>
                  <a:schemeClr val="tx1"/>
                </a:solidFill>
              </a:rPr>
              <a:t> </a:t>
            </a:r>
            <a:r>
              <a:rPr lang="ru-RU" sz="2400" b="1" dirty="0" err="1">
                <a:solidFill>
                  <a:schemeClr val="tx1"/>
                </a:solidFill>
              </a:rPr>
              <a:t>рівність</a:t>
            </a:r>
            <a:r>
              <a:rPr lang="en-US" sz="2400" dirty="0">
                <a:solidFill>
                  <a:schemeClr val="tx1"/>
                </a:solidFill>
              </a:rPr>
              <a:t> </a:t>
            </a:r>
            <a:r>
              <a:rPr lang="ru-RU" sz="2400" dirty="0">
                <a:solidFill>
                  <a:schemeClr val="tx1"/>
                </a:solidFill>
              </a:rPr>
              <a:t>– </a:t>
            </a:r>
            <a:r>
              <a:rPr lang="ru-RU" sz="2400" dirty="0" err="1">
                <a:solidFill>
                  <a:schemeClr val="tx1"/>
                </a:solidFill>
              </a:rPr>
              <a:t>це</a:t>
            </a:r>
            <a:r>
              <a:rPr lang="ru-RU" sz="2400" dirty="0">
                <a:solidFill>
                  <a:schemeClr val="tx1"/>
                </a:solidFill>
              </a:rPr>
              <a:t> результат </a:t>
            </a:r>
            <a:r>
              <a:rPr lang="ru-RU" sz="2400" dirty="0" err="1">
                <a:solidFill>
                  <a:schemeClr val="tx1"/>
                </a:solidFill>
              </a:rPr>
              <a:t>відсутності</a:t>
            </a:r>
            <a:r>
              <a:rPr lang="ru-RU" sz="2400" dirty="0">
                <a:solidFill>
                  <a:schemeClr val="tx1"/>
                </a:solidFill>
              </a:rPr>
              <a:t> </a:t>
            </a:r>
            <a:r>
              <a:rPr lang="ru-RU" sz="2400" dirty="0" err="1">
                <a:solidFill>
                  <a:schemeClr val="tx1"/>
                </a:solidFill>
              </a:rPr>
              <a:t>дискримінації</a:t>
            </a:r>
            <a:r>
              <a:rPr lang="ru-RU" sz="2400" dirty="0">
                <a:solidFill>
                  <a:schemeClr val="tx1"/>
                </a:solidFill>
              </a:rPr>
              <a:t> </a:t>
            </a:r>
            <a:r>
              <a:rPr lang="ru-RU" sz="2400" dirty="0" err="1">
                <a:solidFill>
                  <a:schemeClr val="tx1"/>
                </a:solidFill>
              </a:rPr>
              <a:t>тієї</a:t>
            </a:r>
            <a:r>
              <a:rPr lang="ru-RU" sz="2400" dirty="0">
                <a:solidFill>
                  <a:schemeClr val="tx1"/>
                </a:solidFill>
              </a:rPr>
              <a:t> </a:t>
            </a:r>
            <a:r>
              <a:rPr lang="ru-RU" sz="2400" dirty="0" err="1">
                <a:solidFill>
                  <a:schemeClr val="tx1"/>
                </a:solidFill>
              </a:rPr>
              <a:t>чи</a:t>
            </a:r>
            <a:r>
              <a:rPr lang="ru-RU" sz="2400" dirty="0">
                <a:solidFill>
                  <a:schemeClr val="tx1"/>
                </a:solidFill>
              </a:rPr>
              <a:t> </a:t>
            </a:r>
            <a:r>
              <a:rPr lang="ru-RU" sz="2400" dirty="0" err="1">
                <a:solidFill>
                  <a:schemeClr val="tx1"/>
                </a:solidFill>
              </a:rPr>
              <a:t>іншої</a:t>
            </a:r>
            <a:r>
              <a:rPr lang="ru-RU" sz="2400" dirty="0">
                <a:solidFill>
                  <a:schemeClr val="tx1"/>
                </a:solidFill>
              </a:rPr>
              <a:t> особи за </a:t>
            </a:r>
            <a:r>
              <a:rPr lang="ru-RU" sz="2400" dirty="0" err="1">
                <a:solidFill>
                  <a:schemeClr val="tx1"/>
                </a:solidFill>
              </a:rPr>
              <a:t>ознакою</a:t>
            </a:r>
            <a:r>
              <a:rPr lang="ru-RU" sz="2400" dirty="0">
                <a:solidFill>
                  <a:schemeClr val="tx1"/>
                </a:solidFill>
              </a:rPr>
              <a:t> </a:t>
            </a:r>
            <a:r>
              <a:rPr lang="ru-RU" sz="2400" dirty="0" err="1">
                <a:solidFill>
                  <a:schemeClr val="tx1"/>
                </a:solidFill>
              </a:rPr>
              <a:t>її</a:t>
            </a:r>
            <a:r>
              <a:rPr lang="ru-RU" sz="2400" dirty="0">
                <a:solidFill>
                  <a:schemeClr val="tx1"/>
                </a:solidFill>
              </a:rPr>
              <a:t> </a:t>
            </a:r>
            <a:r>
              <a:rPr lang="ru-RU" sz="2400" dirty="0" err="1">
                <a:solidFill>
                  <a:schemeClr val="tx1"/>
                </a:solidFill>
              </a:rPr>
              <a:t>статі</a:t>
            </a:r>
            <a:r>
              <a:rPr lang="ru-RU" sz="2400" dirty="0">
                <a:solidFill>
                  <a:schemeClr val="tx1"/>
                </a:solidFill>
              </a:rPr>
              <a:t>. </a:t>
            </a:r>
          </a:p>
          <a:p>
            <a:pPr marL="0" indent="0">
              <a:buNone/>
            </a:pPr>
            <a:r>
              <a:rPr lang="ru-RU" sz="2400" i="1" dirty="0" err="1">
                <a:solidFill>
                  <a:schemeClr val="tx1"/>
                </a:solidFill>
              </a:rPr>
              <a:t>Пам’ятайте</a:t>
            </a:r>
            <a:r>
              <a:rPr lang="ru-RU" sz="2400" i="1" dirty="0">
                <a:solidFill>
                  <a:schemeClr val="tx1"/>
                </a:solidFill>
              </a:rPr>
              <a:t>: </a:t>
            </a:r>
            <a:r>
              <a:rPr lang="ru-RU" sz="2400" i="1" dirty="0" err="1">
                <a:solidFill>
                  <a:schemeClr val="tx1"/>
                </a:solidFill>
              </a:rPr>
              <a:t>рівноправність</a:t>
            </a:r>
            <a:r>
              <a:rPr lang="ru-RU" sz="2400" i="1" dirty="0">
                <a:solidFill>
                  <a:schemeClr val="tx1"/>
                </a:solidFill>
              </a:rPr>
              <a:t> –</a:t>
            </a:r>
            <a:r>
              <a:rPr lang="en-US" sz="2400" i="1" dirty="0">
                <a:solidFill>
                  <a:schemeClr val="tx1"/>
                </a:solidFill>
              </a:rPr>
              <a:t> </a:t>
            </a:r>
            <a:r>
              <a:rPr lang="ru-RU" sz="2400" i="1" dirty="0" err="1">
                <a:solidFill>
                  <a:schemeClr val="tx1"/>
                </a:solidFill>
              </a:rPr>
              <a:t>це</a:t>
            </a:r>
            <a:r>
              <a:rPr lang="ru-RU" sz="2400" i="1" dirty="0">
                <a:solidFill>
                  <a:schemeClr val="tx1"/>
                </a:solidFill>
              </a:rPr>
              <a:t> не </a:t>
            </a:r>
            <a:r>
              <a:rPr lang="ru-RU" sz="2400" i="1" dirty="0" err="1">
                <a:solidFill>
                  <a:schemeClr val="tx1"/>
                </a:solidFill>
              </a:rPr>
              <a:t>завжди</a:t>
            </a:r>
            <a:r>
              <a:rPr lang="ru-RU" sz="2400" i="1" dirty="0">
                <a:solidFill>
                  <a:schemeClr val="tx1"/>
                </a:solidFill>
              </a:rPr>
              <a:t> </a:t>
            </a:r>
            <a:r>
              <a:rPr lang="ru-RU" sz="2400" i="1" dirty="0" err="1">
                <a:solidFill>
                  <a:schemeClr val="tx1"/>
                </a:solidFill>
              </a:rPr>
              <a:t>рівність</a:t>
            </a:r>
            <a:r>
              <a:rPr lang="ru-RU" sz="2400" i="1" dirty="0">
                <a:solidFill>
                  <a:schemeClr val="tx1"/>
                </a:solidFill>
              </a:rPr>
              <a:t>.</a:t>
            </a:r>
          </a:p>
          <a:p>
            <a:r>
              <a:rPr lang="ru-RU" sz="2400" dirty="0" err="1">
                <a:solidFill>
                  <a:schemeClr val="tx1"/>
                </a:solidFill>
              </a:rPr>
              <a:t>Врахування</a:t>
            </a:r>
            <a:r>
              <a:rPr lang="ru-RU" sz="2400" dirty="0">
                <a:solidFill>
                  <a:schemeClr val="tx1"/>
                </a:solidFill>
              </a:rPr>
              <a:t> </a:t>
            </a:r>
            <a:r>
              <a:rPr lang="ru-RU" sz="2400" dirty="0" err="1">
                <a:solidFill>
                  <a:schemeClr val="tx1"/>
                </a:solidFill>
              </a:rPr>
              <a:t>ґендерної</a:t>
            </a:r>
            <a:r>
              <a:rPr lang="ru-RU" sz="2400" dirty="0">
                <a:solidFill>
                  <a:schemeClr val="tx1"/>
                </a:solidFill>
              </a:rPr>
              <a:t> </a:t>
            </a:r>
            <a:r>
              <a:rPr lang="ru-RU" sz="2400" dirty="0" err="1">
                <a:solidFill>
                  <a:schemeClr val="tx1"/>
                </a:solidFill>
              </a:rPr>
              <a:t>перспективи</a:t>
            </a:r>
            <a:r>
              <a:rPr lang="ru-RU" sz="2400" dirty="0">
                <a:solidFill>
                  <a:schemeClr val="tx1"/>
                </a:solidFill>
              </a:rPr>
              <a:t> –</a:t>
            </a:r>
            <a:r>
              <a:rPr lang="ru-RU" sz="2400" dirty="0" err="1">
                <a:solidFill>
                  <a:schemeClr val="tx1"/>
                </a:solidFill>
              </a:rPr>
              <a:t>це</a:t>
            </a:r>
            <a:r>
              <a:rPr lang="ru-RU" sz="2400" dirty="0">
                <a:solidFill>
                  <a:schemeClr val="tx1"/>
                </a:solidFill>
              </a:rPr>
              <a:t> </a:t>
            </a:r>
            <a:r>
              <a:rPr lang="ru-RU" sz="2400" dirty="0" err="1">
                <a:solidFill>
                  <a:schemeClr val="tx1"/>
                </a:solidFill>
              </a:rPr>
              <a:t>завжди</a:t>
            </a:r>
            <a:r>
              <a:rPr lang="ru-RU" sz="2400" dirty="0">
                <a:solidFill>
                  <a:schemeClr val="tx1"/>
                </a:solidFill>
              </a:rPr>
              <a:t> </a:t>
            </a:r>
            <a:r>
              <a:rPr lang="ru-RU" sz="2400" dirty="0" err="1">
                <a:solidFill>
                  <a:schemeClr val="tx1"/>
                </a:solidFill>
              </a:rPr>
              <a:t>врахування</a:t>
            </a:r>
            <a:r>
              <a:rPr lang="ru-RU" sz="2400" dirty="0">
                <a:solidFill>
                  <a:schemeClr val="tx1"/>
                </a:solidFill>
              </a:rPr>
              <a:t> РІЗНИХ ПОТРЕБ </a:t>
            </a:r>
            <a:r>
              <a:rPr lang="ru-RU" sz="2400" dirty="0" err="1">
                <a:solidFill>
                  <a:schemeClr val="tx1"/>
                </a:solidFill>
              </a:rPr>
              <a:t>чоловіків</a:t>
            </a:r>
            <a:r>
              <a:rPr lang="ru-RU" sz="2400" dirty="0">
                <a:solidFill>
                  <a:schemeClr val="tx1"/>
                </a:solidFill>
              </a:rPr>
              <a:t>/</a:t>
            </a:r>
            <a:r>
              <a:rPr lang="ru-RU" sz="2400" dirty="0" err="1">
                <a:solidFill>
                  <a:schemeClr val="tx1"/>
                </a:solidFill>
              </a:rPr>
              <a:t>жінок</a:t>
            </a:r>
            <a:r>
              <a:rPr lang="ru-RU" sz="2400" dirty="0">
                <a:solidFill>
                  <a:schemeClr val="tx1"/>
                </a:solidFill>
              </a:rPr>
              <a:t>, </a:t>
            </a:r>
            <a:r>
              <a:rPr lang="ru-RU" sz="2400" dirty="0" err="1">
                <a:solidFill>
                  <a:schemeClr val="tx1"/>
                </a:solidFill>
              </a:rPr>
              <a:t>хлопчиків</a:t>
            </a:r>
            <a:r>
              <a:rPr lang="ru-RU" sz="2400" dirty="0">
                <a:solidFill>
                  <a:schemeClr val="tx1"/>
                </a:solidFill>
              </a:rPr>
              <a:t>/</a:t>
            </a:r>
            <a:r>
              <a:rPr lang="ru-RU" sz="2400" dirty="0" err="1">
                <a:solidFill>
                  <a:schemeClr val="tx1"/>
                </a:solidFill>
              </a:rPr>
              <a:t>дівчат</a:t>
            </a:r>
            <a:endParaRPr lang="en-US" sz="2400" dirty="0">
              <a:solidFill>
                <a:schemeClr val="tx1"/>
              </a:solidFill>
            </a:endParaRPr>
          </a:p>
        </p:txBody>
      </p:sp>
      <p:sp>
        <p:nvSpPr>
          <p:cNvPr id="9" name="Footer Placeholder 3">
            <a:extLst>
              <a:ext uri="{FF2B5EF4-FFF2-40B4-BE49-F238E27FC236}">
                <a16:creationId xmlns:a16="http://schemas.microsoft.com/office/drawing/2014/main" xmlns="" id="{07BD65C2-E592-4C9D-BC10-6EF967B9330C}"/>
              </a:ext>
            </a:extLst>
          </p:cNvPr>
          <p:cNvSpPr>
            <a:spLocks noGrp="1"/>
          </p:cNvSpPr>
          <p:nvPr>
            <p:ph type="ftr" sz="quarter" idx="11"/>
          </p:nvPr>
        </p:nvSpPr>
        <p:spPr>
          <a:xfrm>
            <a:off x="4165600" y="6423933"/>
            <a:ext cx="3860800" cy="214546"/>
          </a:xfrm>
        </p:spPr>
        <p:txBody>
          <a:bodyPr/>
          <a:lstStyle/>
          <a:p>
            <a:pPr>
              <a:spcAft>
                <a:spcPts val="600"/>
              </a:spcAft>
            </a:pPr>
            <a:r>
              <a:rPr lang="en-US"/>
              <a:t>PRESENTED BY THE USAID ENERGY SECURITY PROJECT </a:t>
            </a:r>
          </a:p>
        </p:txBody>
      </p:sp>
      <p:sp>
        <p:nvSpPr>
          <p:cNvPr id="11" name="Slide Number Placeholder 4">
            <a:extLst>
              <a:ext uri="{FF2B5EF4-FFF2-40B4-BE49-F238E27FC236}">
                <a16:creationId xmlns:a16="http://schemas.microsoft.com/office/drawing/2014/main" xmlns="" id="{B19F64A9-F6B4-470D-B791-78493527126D}"/>
              </a:ext>
            </a:extLst>
          </p:cNvPr>
          <p:cNvSpPr>
            <a:spLocks noGrp="1"/>
          </p:cNvSpPr>
          <p:nvPr>
            <p:ph type="sldNum" sz="quarter" idx="12"/>
          </p:nvPr>
        </p:nvSpPr>
        <p:spPr>
          <a:xfrm>
            <a:off x="9144000" y="6423933"/>
            <a:ext cx="2844800" cy="214546"/>
          </a:xfrm>
        </p:spPr>
        <p:txBody>
          <a:bodyPr/>
          <a:lstStyle/>
          <a:p>
            <a:pPr>
              <a:spcAft>
                <a:spcPts val="600"/>
              </a:spcAft>
            </a:pPr>
            <a:fld id="{42782948-4DBE-204D-AB9E-B65E067054AE}" type="slidenum">
              <a:rPr lang="en-US" smtClean="0"/>
              <a:pPr>
                <a:spcAft>
                  <a:spcPts val="600"/>
                </a:spcAft>
              </a:pPr>
              <a:t>21</a:t>
            </a:fld>
            <a:endParaRPr lang="en-US"/>
          </a:p>
        </p:txBody>
      </p:sp>
      <p:pic>
        <p:nvPicPr>
          <p:cNvPr id="6" name="Picture 5">
            <a:extLst>
              <a:ext uri="{FF2B5EF4-FFF2-40B4-BE49-F238E27FC236}">
                <a16:creationId xmlns:a16="http://schemas.microsoft.com/office/drawing/2014/main" xmlns="" id="{0441AC83-71B1-462B-A866-F665BCCCAA90}"/>
              </a:ext>
            </a:extLst>
          </p:cNvPr>
          <p:cNvPicPr>
            <a:picLocks noChangeAspect="1"/>
          </p:cNvPicPr>
          <p:nvPr/>
        </p:nvPicPr>
        <p:blipFill>
          <a:blip r:embed="rId2"/>
          <a:stretch>
            <a:fillRect/>
          </a:stretch>
        </p:blipFill>
        <p:spPr>
          <a:xfrm>
            <a:off x="913995" y="1366774"/>
            <a:ext cx="5079594" cy="4353227"/>
          </a:xfrm>
          <a:prstGeom prst="rect">
            <a:avLst/>
          </a:prstGeom>
          <a:noFill/>
        </p:spPr>
      </p:pic>
      <p:pic>
        <p:nvPicPr>
          <p:cNvPr id="7" name="Picture 6">
            <a:extLst>
              <a:ext uri="{FF2B5EF4-FFF2-40B4-BE49-F238E27FC236}">
                <a16:creationId xmlns:a16="http://schemas.microsoft.com/office/drawing/2014/main" xmlns="" id="{9A9B8486-2A96-4FA8-9B0A-0BB2C3019076}"/>
              </a:ext>
            </a:extLst>
          </p:cNvPr>
          <p:cNvPicPr>
            <a:picLocks noChangeAspect="1"/>
          </p:cNvPicPr>
          <p:nvPr/>
        </p:nvPicPr>
        <p:blipFill>
          <a:blip r:embed="rId2"/>
          <a:stretch>
            <a:fillRect/>
          </a:stretch>
        </p:blipFill>
        <p:spPr>
          <a:xfrm>
            <a:off x="913186" y="1366774"/>
            <a:ext cx="5079594" cy="3921663"/>
          </a:xfrm>
          <a:prstGeom prst="rect">
            <a:avLst/>
          </a:prstGeom>
          <a:noFill/>
        </p:spPr>
      </p:pic>
    </p:spTree>
    <p:extLst>
      <p:ext uri="{BB962C8B-B14F-4D97-AF65-F5344CB8AC3E}">
        <p14:creationId xmlns:p14="http://schemas.microsoft.com/office/powerpoint/2010/main" val="1810280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3691A-7253-4280-8083-CE581D25A35F}"/>
              </a:ext>
            </a:extLst>
          </p:cNvPr>
          <p:cNvSpPr>
            <a:spLocks noGrp="1"/>
          </p:cNvSpPr>
          <p:nvPr>
            <p:ph type="title"/>
          </p:nvPr>
        </p:nvSpPr>
        <p:spPr>
          <a:xfrm>
            <a:off x="354104" y="845422"/>
            <a:ext cx="3186765" cy="4993590"/>
          </a:xfrm>
        </p:spPr>
        <p:txBody>
          <a:bodyPr vert="horz" lIns="91440" tIns="45720" rIns="91440" bIns="45720" rtlCol="0" anchor="t">
            <a:normAutofit/>
          </a:bodyPr>
          <a:lstStyle/>
          <a:p>
            <a:r>
              <a:rPr lang="en-US" sz="2800" b="1" kern="1200" dirty="0" err="1">
                <a:solidFill>
                  <a:srgbClr val="002060"/>
                </a:solidFill>
                <a:latin typeface="+mj-lt"/>
                <a:ea typeface="+mj-ea"/>
                <a:cs typeface="+mj-cs"/>
              </a:rPr>
              <a:t>Міжнародна</a:t>
            </a:r>
            <a:r>
              <a:rPr lang="en-US" sz="2800" b="1" kern="1200" dirty="0">
                <a:solidFill>
                  <a:srgbClr val="002060"/>
                </a:solidFill>
                <a:latin typeface="+mj-lt"/>
                <a:ea typeface="+mj-ea"/>
                <a:cs typeface="+mj-cs"/>
              </a:rPr>
              <a:t> </a:t>
            </a:r>
            <a:r>
              <a:rPr lang="en-US" sz="2800" b="1" kern="1200" dirty="0" err="1">
                <a:solidFill>
                  <a:srgbClr val="002060"/>
                </a:solidFill>
                <a:latin typeface="+mj-lt"/>
                <a:ea typeface="+mj-ea"/>
                <a:cs typeface="+mj-cs"/>
              </a:rPr>
              <a:t>акція</a:t>
            </a:r>
            <a:r>
              <a:rPr lang="en-US" sz="2800" b="1" kern="1200" dirty="0">
                <a:solidFill>
                  <a:srgbClr val="002060"/>
                </a:solidFill>
                <a:latin typeface="+mj-lt"/>
                <a:ea typeface="+mj-ea"/>
                <a:cs typeface="+mj-cs"/>
              </a:rPr>
              <a:t> </a:t>
            </a:r>
            <a:br>
              <a:rPr lang="en-US" sz="2800" b="1" kern="1200" dirty="0">
                <a:solidFill>
                  <a:srgbClr val="002060"/>
                </a:solidFill>
                <a:latin typeface="+mj-lt"/>
                <a:ea typeface="+mj-ea"/>
                <a:cs typeface="+mj-cs"/>
              </a:rPr>
            </a:br>
            <a:r>
              <a:rPr lang="en-US" sz="2800" b="1" kern="1200" dirty="0">
                <a:solidFill>
                  <a:srgbClr val="002060"/>
                </a:solidFill>
                <a:latin typeface="+mj-lt"/>
                <a:ea typeface="+mj-ea"/>
                <a:cs typeface="+mj-cs"/>
              </a:rPr>
              <a:t>«16 </a:t>
            </a:r>
            <a:r>
              <a:rPr lang="en-US" sz="2800" b="1" kern="1200" dirty="0" err="1">
                <a:solidFill>
                  <a:srgbClr val="002060"/>
                </a:solidFill>
                <a:latin typeface="+mj-lt"/>
                <a:ea typeface="+mj-ea"/>
                <a:cs typeface="+mj-cs"/>
              </a:rPr>
              <a:t>днів</a:t>
            </a:r>
            <a:r>
              <a:rPr lang="en-US" sz="2800" b="1" kern="1200" dirty="0">
                <a:solidFill>
                  <a:srgbClr val="002060"/>
                </a:solidFill>
                <a:latin typeface="+mj-lt"/>
                <a:ea typeface="+mj-ea"/>
                <a:cs typeface="+mj-cs"/>
              </a:rPr>
              <a:t> </a:t>
            </a:r>
            <a:r>
              <a:rPr lang="en-US" sz="2800" b="1" kern="1200" dirty="0" err="1">
                <a:solidFill>
                  <a:srgbClr val="002060"/>
                </a:solidFill>
                <a:latin typeface="+mj-lt"/>
                <a:ea typeface="+mj-ea"/>
                <a:cs typeface="+mj-cs"/>
              </a:rPr>
              <a:t>проти</a:t>
            </a:r>
            <a:r>
              <a:rPr lang="en-US" sz="2800" b="1" kern="1200" dirty="0">
                <a:solidFill>
                  <a:srgbClr val="002060"/>
                </a:solidFill>
                <a:latin typeface="+mj-lt"/>
                <a:ea typeface="+mj-ea"/>
                <a:cs typeface="+mj-cs"/>
              </a:rPr>
              <a:t> </a:t>
            </a:r>
            <a:r>
              <a:rPr lang="en-US" sz="2800" b="1" kern="1200" dirty="0" err="1">
                <a:solidFill>
                  <a:srgbClr val="002060"/>
                </a:solidFill>
                <a:latin typeface="+mj-lt"/>
                <a:ea typeface="+mj-ea"/>
                <a:cs typeface="+mj-cs"/>
              </a:rPr>
              <a:t>насильства</a:t>
            </a:r>
            <a:r>
              <a:rPr lang="en-US" sz="2800" b="1" kern="1200" dirty="0">
                <a:solidFill>
                  <a:srgbClr val="002060"/>
                </a:solidFill>
                <a:latin typeface="+mj-lt"/>
                <a:ea typeface="+mj-ea"/>
                <a:cs typeface="+mj-cs"/>
              </a:rPr>
              <a:t>»</a:t>
            </a:r>
            <a:r>
              <a:rPr lang="uk-UA" sz="2800" b="1" kern="1200" dirty="0">
                <a:solidFill>
                  <a:srgbClr val="002060"/>
                </a:solidFill>
                <a:latin typeface="+mj-lt"/>
                <a:ea typeface="+mj-ea"/>
                <a:cs typeface="+mj-cs"/>
              </a:rPr>
              <a:t/>
            </a:r>
            <a:br>
              <a:rPr lang="uk-UA" sz="2800" b="1" kern="1200" dirty="0">
                <a:solidFill>
                  <a:srgbClr val="002060"/>
                </a:solidFill>
                <a:latin typeface="+mj-lt"/>
                <a:ea typeface="+mj-ea"/>
                <a:cs typeface="+mj-cs"/>
              </a:rPr>
            </a:br>
            <a:r>
              <a:rPr lang="en-US" sz="2800" kern="1200" dirty="0">
                <a:solidFill>
                  <a:srgbClr val="002060"/>
                </a:solidFill>
                <a:latin typeface="+mj-lt"/>
                <a:ea typeface="+mj-ea"/>
                <a:cs typeface="+mj-cs"/>
              </a:rPr>
              <a:t> https://careerhub.rozirvykolo.org/pages/view/about/</a:t>
            </a:r>
            <a:br>
              <a:rPr lang="en-US" sz="2800" kern="1200" dirty="0">
                <a:solidFill>
                  <a:srgbClr val="002060"/>
                </a:solidFill>
                <a:latin typeface="+mj-lt"/>
                <a:ea typeface="+mj-ea"/>
                <a:cs typeface="+mj-cs"/>
              </a:rPr>
            </a:br>
            <a:endParaRPr lang="en-US" sz="2800" b="1" kern="1200" dirty="0">
              <a:solidFill>
                <a:srgbClr val="002060"/>
              </a:solidFill>
              <a:latin typeface="+mj-lt"/>
              <a:ea typeface="+mj-ea"/>
              <a:cs typeface="+mj-cs"/>
            </a:endParaRPr>
          </a:p>
        </p:txBody>
      </p:sp>
      <p:pic>
        <p:nvPicPr>
          <p:cNvPr id="17" name="Picture 2">
            <a:extLst>
              <a:ext uri="{FF2B5EF4-FFF2-40B4-BE49-F238E27FC236}">
                <a16:creationId xmlns:a16="http://schemas.microsoft.com/office/drawing/2014/main" xmlns="" id="{545497BD-7E4D-4D83-99A0-CCF79FB855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43841" y="208027"/>
            <a:ext cx="7908612" cy="66495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AA8FD619-A9D0-415D-952D-5B19482A9734}"/>
              </a:ext>
            </a:extLst>
          </p:cNvPr>
          <p:cNvSpPr txBox="1"/>
          <p:nvPr/>
        </p:nvSpPr>
        <p:spPr>
          <a:xfrm>
            <a:off x="225891" y="1863090"/>
            <a:ext cx="11187583" cy="1461939"/>
          </a:xfrm>
          <a:prstGeom prst="rect">
            <a:avLst/>
          </a:prstGeom>
          <a:noFill/>
        </p:spPr>
        <p:txBody>
          <a:bodyPr wrap="square">
            <a:spAutoFit/>
          </a:bodyPr>
          <a:lstStyle/>
          <a:p>
            <a:pPr>
              <a:spcAft>
                <a:spcPts val="600"/>
              </a:spcAft>
            </a:pPr>
            <a:endParaRPr lang="ru-RU" sz="2000">
              <a:solidFill>
                <a:srgbClr val="F2D6E7"/>
              </a:solidFill>
              <a:latin typeface="Arial" panose="020B0604020202020204" pitchFamily="34" charset="0"/>
              <a:cs typeface="Arial" panose="020B0604020202020204" pitchFamily="34" charset="0"/>
            </a:endParaRPr>
          </a:p>
          <a:p>
            <a:pPr>
              <a:spcAft>
                <a:spcPts val="600"/>
              </a:spcAft>
            </a:pPr>
            <a:endParaRPr lang="ru-RU">
              <a:solidFill>
                <a:srgbClr val="F2D6E7"/>
              </a:solidFill>
              <a:latin typeface="Gilroy"/>
            </a:endParaRPr>
          </a:p>
          <a:p>
            <a:pPr>
              <a:spcAft>
                <a:spcPts val="600"/>
              </a:spcAft>
            </a:pPr>
            <a:endParaRPr lang="ru-RU">
              <a:solidFill>
                <a:srgbClr val="F2D6E7"/>
              </a:solidFill>
              <a:latin typeface="Gilroy"/>
            </a:endParaRPr>
          </a:p>
          <a:p>
            <a:pPr>
              <a:spcAft>
                <a:spcPts val="600"/>
              </a:spcAft>
            </a:pPr>
            <a:endParaRPr lang="en-US"/>
          </a:p>
        </p:txBody>
      </p:sp>
      <p:pic>
        <p:nvPicPr>
          <p:cNvPr id="1028" name="Picture 4" descr="Проблема гендерного насильства: міжнародний досвід і Україна – Повага">
            <a:extLst>
              <a:ext uri="{FF2B5EF4-FFF2-40B4-BE49-F238E27FC236}">
                <a16:creationId xmlns:a16="http://schemas.microsoft.com/office/drawing/2014/main" xmlns="" id="{F8CB48A8-3BB4-44D9-9B4A-9028431CD0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5" y="4858866"/>
            <a:ext cx="3741862" cy="176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39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E21D66-2CA3-EB62-F9FB-013C380BD464}"/>
              </a:ext>
            </a:extLst>
          </p:cNvPr>
          <p:cNvSpPr>
            <a:spLocks noGrp="1"/>
          </p:cNvSpPr>
          <p:nvPr>
            <p:ph type="title"/>
          </p:nvPr>
        </p:nvSpPr>
        <p:spPr>
          <a:xfrm>
            <a:off x="914805" y="933168"/>
            <a:ext cx="10363200" cy="580800"/>
          </a:xfrm>
        </p:spPr>
        <p:txBody>
          <a:bodyPr anchor="b">
            <a:normAutofit/>
          </a:bodyPr>
          <a:lstStyle/>
          <a:p>
            <a:r>
              <a:rPr lang="uk-UA" sz="3200" b="1" dirty="0"/>
              <a:t>Корисні поради: де можна дізнатися більше інформації </a:t>
            </a:r>
            <a:endParaRPr lang="en-US" sz="3200" b="1" dirty="0"/>
          </a:p>
        </p:txBody>
      </p:sp>
      <p:pic>
        <p:nvPicPr>
          <p:cNvPr id="4" name="Picture 3">
            <a:extLst>
              <a:ext uri="{FF2B5EF4-FFF2-40B4-BE49-F238E27FC236}">
                <a16:creationId xmlns:a16="http://schemas.microsoft.com/office/drawing/2014/main" xmlns="" id="{603583C4-BBBB-4AE9-B301-C7997C853803}"/>
              </a:ext>
            </a:extLst>
          </p:cNvPr>
          <p:cNvPicPr>
            <a:picLocks noChangeAspect="1"/>
          </p:cNvPicPr>
          <p:nvPr/>
        </p:nvPicPr>
        <p:blipFill rotWithShape="1">
          <a:blip r:embed="rId2"/>
          <a:srcRect t="15582" r="6567" b="5754"/>
          <a:stretch/>
        </p:blipFill>
        <p:spPr>
          <a:xfrm>
            <a:off x="1770821" y="1715549"/>
            <a:ext cx="9433207" cy="4590658"/>
          </a:xfrm>
          <a:prstGeom prst="rect">
            <a:avLst/>
          </a:prstGeom>
          <a:noFill/>
        </p:spPr>
      </p:pic>
      <p:sp>
        <p:nvSpPr>
          <p:cNvPr id="9" name="Footer Placeholder 3">
            <a:extLst>
              <a:ext uri="{FF2B5EF4-FFF2-40B4-BE49-F238E27FC236}">
                <a16:creationId xmlns:a16="http://schemas.microsoft.com/office/drawing/2014/main" xmlns="" id="{27999249-81B0-C3C6-CD35-2242BADF1521}"/>
              </a:ext>
            </a:extLst>
          </p:cNvPr>
          <p:cNvSpPr>
            <a:spLocks noGrp="1"/>
          </p:cNvSpPr>
          <p:nvPr>
            <p:ph type="ftr" sz="quarter" idx="11"/>
          </p:nvPr>
        </p:nvSpPr>
        <p:spPr>
          <a:xfrm>
            <a:off x="4165600" y="6449816"/>
            <a:ext cx="3860800" cy="214546"/>
          </a:xfrm>
        </p:spPr>
        <p:txBody>
          <a:bodyPr/>
          <a:lstStyle/>
          <a:p>
            <a:endParaRPr lang="en-US"/>
          </a:p>
        </p:txBody>
      </p:sp>
      <p:sp>
        <p:nvSpPr>
          <p:cNvPr id="11" name="Slide Number Placeholder 4">
            <a:extLst>
              <a:ext uri="{FF2B5EF4-FFF2-40B4-BE49-F238E27FC236}">
                <a16:creationId xmlns:a16="http://schemas.microsoft.com/office/drawing/2014/main" xmlns="" id="{CBB2A0B0-54CE-694D-06F2-D4C45A83EC75}"/>
              </a:ext>
            </a:extLst>
          </p:cNvPr>
          <p:cNvSpPr>
            <a:spLocks noGrp="1"/>
          </p:cNvSpPr>
          <p:nvPr>
            <p:ph type="sldNum" sz="quarter" idx="12"/>
          </p:nvPr>
        </p:nvSpPr>
        <p:spPr>
          <a:xfrm>
            <a:off x="9144000" y="6449816"/>
            <a:ext cx="2844800" cy="214546"/>
          </a:xfrm>
        </p:spPr>
        <p:txBody>
          <a:bodyPr/>
          <a:lstStyle/>
          <a:p>
            <a:pPr>
              <a:spcAft>
                <a:spcPts val="600"/>
              </a:spcAft>
            </a:pPr>
            <a:fld id="{469CF8B8-B06D-4391-AC2B-95C2F4287022}" type="slidenum">
              <a:rPr lang="en-US" smtClean="0"/>
              <a:pPr>
                <a:spcAft>
                  <a:spcPts val="600"/>
                </a:spcAft>
              </a:pPr>
              <a:t>23</a:t>
            </a:fld>
            <a:endParaRPr lang="en-US"/>
          </a:p>
        </p:txBody>
      </p:sp>
    </p:spTree>
    <p:extLst>
      <p:ext uri="{BB962C8B-B14F-4D97-AF65-F5344CB8AC3E}">
        <p14:creationId xmlns:p14="http://schemas.microsoft.com/office/powerpoint/2010/main" val="2367891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A5004-C3F4-4563-9CF7-7060FE0284A1}"/>
              </a:ext>
            </a:extLst>
          </p:cNvPr>
          <p:cNvSpPr>
            <a:spLocks noGrp="1"/>
          </p:cNvSpPr>
          <p:nvPr>
            <p:ph type="title"/>
          </p:nvPr>
        </p:nvSpPr>
        <p:spPr>
          <a:xfrm>
            <a:off x="804672" y="640080"/>
            <a:ext cx="3282696" cy="5257800"/>
          </a:xfrm>
          <a:solidFill>
            <a:schemeClr val="accent2">
              <a:lumMod val="75000"/>
            </a:schemeClr>
          </a:solidFill>
        </p:spPr>
        <p:txBody>
          <a:bodyPr vert="horz" lIns="91440" tIns="45720" rIns="91440" bIns="45720" rtlCol="0" anchor="ctr">
            <a:normAutofit/>
          </a:bodyPr>
          <a:lstStyle/>
          <a:p>
            <a:pPr algn="ctr"/>
            <a:r>
              <a:rPr lang="en-US" b="1" kern="1200" dirty="0" err="1">
                <a:solidFill>
                  <a:schemeClr val="bg1"/>
                </a:solidFill>
                <a:latin typeface="+mj-lt"/>
                <a:ea typeface="+mj-ea"/>
                <a:cs typeface="+mj-cs"/>
              </a:rPr>
              <a:t>Мобінг</a:t>
            </a:r>
            <a:r>
              <a:rPr lang="en-US" b="1" kern="1200" dirty="0">
                <a:solidFill>
                  <a:schemeClr val="bg1"/>
                </a:solidFill>
                <a:latin typeface="+mj-lt"/>
                <a:ea typeface="+mj-ea"/>
                <a:cs typeface="+mj-cs"/>
              </a:rPr>
              <a:t>  </a:t>
            </a:r>
          </a:p>
        </p:txBody>
      </p:sp>
      <p:sp>
        <p:nvSpPr>
          <p:cNvPr id="4" name="TextBox 3">
            <a:extLst>
              <a:ext uri="{FF2B5EF4-FFF2-40B4-BE49-F238E27FC236}">
                <a16:creationId xmlns:a16="http://schemas.microsoft.com/office/drawing/2014/main" xmlns="" id="{F656D5D2-8448-4B1F-BE60-E04FEE7B767B}"/>
              </a:ext>
            </a:extLst>
          </p:cNvPr>
          <p:cNvSpPr txBox="1"/>
          <p:nvPr/>
        </p:nvSpPr>
        <p:spPr>
          <a:xfrm>
            <a:off x="4622800" y="640080"/>
            <a:ext cx="6861838" cy="5257800"/>
          </a:xfrm>
          <a:prstGeom prst="rect">
            <a:avLst/>
          </a:prstGeom>
        </p:spPr>
        <p:txBody>
          <a:bodyPr vert="horz" lIns="91440" tIns="45720" rIns="91440" bIns="45720" rtlCol="0" anchor="ctr">
            <a:normAutofit lnSpcReduction="10000"/>
          </a:bodyPr>
          <a:lstStyle/>
          <a:p>
            <a:pPr>
              <a:lnSpc>
                <a:spcPct val="90000"/>
              </a:lnSpc>
              <a:spcAft>
                <a:spcPts val="600"/>
              </a:spcAft>
            </a:pPr>
            <a:r>
              <a:rPr lang="en-US" sz="2800" b="0" i="0" dirty="0" err="1">
                <a:effectLst/>
              </a:rPr>
              <a:t>Насильство</a:t>
            </a:r>
            <a:r>
              <a:rPr lang="en-US" sz="2800" b="0" i="0" dirty="0">
                <a:effectLst/>
              </a:rPr>
              <a:t> </a:t>
            </a:r>
            <a:r>
              <a:rPr lang="en-US" sz="2800" b="0" i="0" dirty="0" err="1">
                <a:effectLst/>
              </a:rPr>
              <a:t>на</a:t>
            </a:r>
            <a:r>
              <a:rPr lang="en-US" sz="2800" b="0" i="0" dirty="0">
                <a:effectLst/>
              </a:rPr>
              <a:t> </a:t>
            </a:r>
            <a:r>
              <a:rPr lang="en-US" sz="2800" b="0" i="0" dirty="0" err="1">
                <a:effectLst/>
              </a:rPr>
              <a:t>робочому</a:t>
            </a:r>
            <a:r>
              <a:rPr lang="en-US" sz="2800" b="0" i="0" dirty="0">
                <a:effectLst/>
              </a:rPr>
              <a:t> </a:t>
            </a:r>
            <a:r>
              <a:rPr lang="en-US" sz="2800" b="0" i="0" dirty="0" err="1">
                <a:effectLst/>
              </a:rPr>
              <a:t>місці</a:t>
            </a:r>
            <a:r>
              <a:rPr lang="en-US" sz="2800" b="0" i="0" dirty="0">
                <a:effectLst/>
              </a:rPr>
              <a:t> («workplace bullying»; </a:t>
            </a:r>
            <a:r>
              <a:rPr lang="en-US" sz="2800" b="0" i="0" dirty="0" err="1">
                <a:effectLst/>
              </a:rPr>
              <a:t>поняття</a:t>
            </a:r>
            <a:r>
              <a:rPr lang="en-US" sz="2800" b="0" i="0" dirty="0">
                <a:effectLst/>
              </a:rPr>
              <a:t> </a:t>
            </a:r>
            <a:r>
              <a:rPr lang="en-US" sz="2800" b="0" i="0" dirty="0" err="1">
                <a:effectLst/>
              </a:rPr>
              <a:t>поширене</a:t>
            </a:r>
            <a:r>
              <a:rPr lang="en-US" sz="2800" b="0" i="0" dirty="0">
                <a:effectLst/>
              </a:rPr>
              <a:t> у США і </a:t>
            </a:r>
            <a:r>
              <a:rPr lang="en-US" sz="2800" b="0" i="0" dirty="0" err="1">
                <a:effectLst/>
              </a:rPr>
              <a:t>Британії</a:t>
            </a:r>
            <a:r>
              <a:rPr lang="en-US" sz="2800" b="0" i="0" dirty="0">
                <a:effectLst/>
              </a:rPr>
              <a:t>) </a:t>
            </a:r>
            <a:r>
              <a:rPr lang="en-US" sz="2800" b="0" i="0" dirty="0" err="1">
                <a:effectLst/>
              </a:rPr>
              <a:t>або</a:t>
            </a:r>
            <a:r>
              <a:rPr lang="en-US" sz="2800" b="0" i="0" dirty="0">
                <a:effectLst/>
              </a:rPr>
              <a:t> </a:t>
            </a:r>
            <a:r>
              <a:rPr lang="en-US" sz="2800" b="0" i="0" dirty="0" err="1">
                <a:effectLst/>
              </a:rPr>
              <a:t>мобінг</a:t>
            </a:r>
            <a:r>
              <a:rPr lang="en-US" sz="2800" b="0" i="0" dirty="0">
                <a:effectLst/>
              </a:rPr>
              <a:t> («mobbing» </a:t>
            </a:r>
            <a:r>
              <a:rPr lang="en-US" sz="2800" b="0" i="0" dirty="0" err="1">
                <a:effectLst/>
              </a:rPr>
              <a:t>від</a:t>
            </a:r>
            <a:r>
              <a:rPr lang="en-US" sz="2800" b="0" i="0" dirty="0">
                <a:effectLst/>
              </a:rPr>
              <a:t> </a:t>
            </a:r>
            <a:r>
              <a:rPr lang="en-US" sz="2800" b="0" i="0" dirty="0" err="1">
                <a:effectLst/>
              </a:rPr>
              <a:t>англ</a:t>
            </a:r>
            <a:r>
              <a:rPr lang="en-US" sz="2800" b="0" i="0" dirty="0">
                <a:effectLst/>
              </a:rPr>
              <a:t>. mob – </a:t>
            </a:r>
            <a:r>
              <a:rPr lang="en-US" sz="2800" b="0" i="0" dirty="0" err="1">
                <a:effectLst/>
              </a:rPr>
              <a:t>атакувати</a:t>
            </a:r>
            <a:r>
              <a:rPr lang="en-US" sz="2800" b="0" i="0" dirty="0">
                <a:effectLst/>
              </a:rPr>
              <a:t>, </a:t>
            </a:r>
            <a:r>
              <a:rPr lang="en-US" sz="2800" b="0" i="0" dirty="0" err="1">
                <a:effectLst/>
              </a:rPr>
              <a:t>оточувати</a:t>
            </a:r>
            <a:r>
              <a:rPr lang="en-US" sz="2800" b="0" i="0" dirty="0">
                <a:effectLst/>
              </a:rPr>
              <a:t>; </a:t>
            </a:r>
            <a:r>
              <a:rPr lang="en-US" sz="2800" b="0" i="0" dirty="0" err="1">
                <a:effectLst/>
              </a:rPr>
              <a:t>поняття</a:t>
            </a:r>
            <a:r>
              <a:rPr lang="en-US" sz="2800" b="0" i="0" dirty="0">
                <a:effectLst/>
              </a:rPr>
              <a:t> </a:t>
            </a:r>
            <a:r>
              <a:rPr lang="en-US" sz="2800" b="0" i="0" dirty="0" err="1">
                <a:effectLst/>
              </a:rPr>
              <a:t>використовується</a:t>
            </a:r>
            <a:r>
              <a:rPr lang="en-US" sz="2800" b="0" i="0" dirty="0">
                <a:effectLst/>
              </a:rPr>
              <a:t> у </a:t>
            </a:r>
            <a:r>
              <a:rPr lang="en-US" sz="2800" b="0" i="0" dirty="0" err="1">
                <a:effectLst/>
              </a:rPr>
              <a:t>Швеції</a:t>
            </a:r>
            <a:r>
              <a:rPr lang="en-US" sz="2800" b="0" i="0" dirty="0">
                <a:effectLst/>
              </a:rPr>
              <a:t>, </a:t>
            </a:r>
            <a:r>
              <a:rPr lang="en-US" sz="2800" b="0" i="0" dirty="0" err="1">
                <a:effectLst/>
              </a:rPr>
              <a:t>Німеччині</a:t>
            </a:r>
            <a:r>
              <a:rPr lang="en-US" sz="2800" b="0" i="0" dirty="0">
                <a:effectLst/>
              </a:rPr>
              <a:t>, </a:t>
            </a:r>
            <a:r>
              <a:rPr lang="en-US" sz="2800" b="0" i="0" dirty="0" err="1">
                <a:effectLst/>
              </a:rPr>
              <a:t>Італії</a:t>
            </a:r>
            <a:r>
              <a:rPr lang="en-US" sz="2800" b="0" i="0" dirty="0">
                <a:effectLst/>
              </a:rPr>
              <a:t> </a:t>
            </a:r>
            <a:r>
              <a:rPr lang="en-US" sz="2800" b="0" i="0" dirty="0" err="1">
                <a:effectLst/>
              </a:rPr>
              <a:t>та</a:t>
            </a:r>
            <a:r>
              <a:rPr lang="en-US" sz="2800" b="0" i="0" dirty="0">
                <a:effectLst/>
              </a:rPr>
              <a:t> </a:t>
            </a:r>
            <a:r>
              <a:rPr lang="en-US" sz="2800" b="0" i="0" dirty="0" err="1">
                <a:effectLst/>
              </a:rPr>
              <a:t>інших</a:t>
            </a:r>
            <a:r>
              <a:rPr lang="en-US" sz="2800" b="0" i="0" dirty="0">
                <a:effectLst/>
              </a:rPr>
              <a:t> </a:t>
            </a:r>
            <a:r>
              <a:rPr lang="en-US" sz="2800" b="0" i="0" dirty="0" err="1">
                <a:effectLst/>
              </a:rPr>
              <a:t>європейських</a:t>
            </a:r>
            <a:r>
              <a:rPr lang="en-US" sz="2800" b="0" i="0" dirty="0">
                <a:effectLst/>
              </a:rPr>
              <a:t> </a:t>
            </a:r>
            <a:r>
              <a:rPr lang="en-US" sz="2800" b="0" i="0" dirty="0" err="1">
                <a:effectLst/>
              </a:rPr>
              <a:t>країнах</a:t>
            </a:r>
            <a:r>
              <a:rPr lang="en-US" sz="2800" b="0" i="0" dirty="0">
                <a:effectLst/>
              </a:rPr>
              <a:t>)</a:t>
            </a:r>
            <a:endParaRPr lang="uk-UA" sz="2800" b="0" i="0" dirty="0">
              <a:effectLst/>
            </a:endParaRPr>
          </a:p>
          <a:p>
            <a:pPr>
              <a:lnSpc>
                <a:spcPct val="90000"/>
              </a:lnSpc>
              <a:spcAft>
                <a:spcPts val="600"/>
              </a:spcAft>
            </a:pPr>
            <a:endParaRPr lang="uk-UA" sz="2800" dirty="0"/>
          </a:p>
          <a:p>
            <a:pPr>
              <a:lnSpc>
                <a:spcPct val="90000"/>
              </a:lnSpc>
              <a:spcAft>
                <a:spcPts val="600"/>
              </a:spcAft>
            </a:pPr>
            <a:endParaRPr lang="uk-UA" sz="2800" dirty="0"/>
          </a:p>
          <a:p>
            <a:pPr>
              <a:lnSpc>
                <a:spcPct val="90000"/>
              </a:lnSpc>
              <a:spcAft>
                <a:spcPts val="600"/>
              </a:spcAft>
            </a:pPr>
            <a:endParaRPr lang="uk-UA" sz="2800" dirty="0"/>
          </a:p>
          <a:p>
            <a:pPr>
              <a:lnSpc>
                <a:spcPct val="90000"/>
              </a:lnSpc>
              <a:spcAft>
                <a:spcPts val="600"/>
              </a:spcAft>
            </a:pPr>
            <a:r>
              <a:rPr lang="ru-RU" sz="2800" b="0" i="0" dirty="0">
                <a:solidFill>
                  <a:srgbClr val="C00000"/>
                </a:solidFill>
                <a:effectLst/>
                <a:latin typeface="Roboto" panose="02000000000000000000" pitchFamily="2" charset="0"/>
              </a:rPr>
              <a:t>ворожа та </a:t>
            </a:r>
            <a:r>
              <a:rPr lang="ru-RU" sz="2800" b="0" i="0" dirty="0" err="1">
                <a:solidFill>
                  <a:srgbClr val="C00000"/>
                </a:solidFill>
                <a:effectLst/>
                <a:latin typeface="Roboto" panose="02000000000000000000" pitchFamily="2" charset="0"/>
              </a:rPr>
              <a:t>неетична</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поведінка</a:t>
            </a:r>
            <a:r>
              <a:rPr lang="ru-RU" sz="2800" b="0" i="0" dirty="0">
                <a:solidFill>
                  <a:srgbClr val="C00000"/>
                </a:solidFill>
                <a:effectLst/>
                <a:latin typeface="Roboto" panose="02000000000000000000" pitchFamily="2" charset="0"/>
              </a:rPr>
              <a:t> на </a:t>
            </a:r>
            <a:r>
              <a:rPr lang="ru-RU" sz="2800" b="0" i="0" dirty="0" err="1">
                <a:solidFill>
                  <a:srgbClr val="C00000"/>
                </a:solidFill>
                <a:effectLst/>
                <a:latin typeface="Roboto" panose="02000000000000000000" pitchFamily="2" charset="0"/>
              </a:rPr>
              <a:t>робочому</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місці</a:t>
            </a:r>
            <a:r>
              <a:rPr lang="ru-RU" sz="2800" b="0" i="0" dirty="0">
                <a:solidFill>
                  <a:srgbClr val="C00000"/>
                </a:solidFill>
                <a:effectLst/>
                <a:latin typeface="Roboto" panose="02000000000000000000" pitchFamily="2" charset="0"/>
              </a:rPr>
              <a:t>, яка систематично </a:t>
            </a:r>
            <a:r>
              <a:rPr lang="ru-RU" sz="2800" b="0" i="0" dirty="0" err="1">
                <a:solidFill>
                  <a:srgbClr val="C00000"/>
                </a:solidFill>
                <a:effectLst/>
                <a:latin typeface="Roboto" panose="02000000000000000000" pitchFamily="2" charset="0"/>
              </a:rPr>
              <a:t>спрямовується</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однією</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чи</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групою</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осіб</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проти</a:t>
            </a:r>
            <a:r>
              <a:rPr lang="ru-RU" sz="2800" b="0" i="0" dirty="0">
                <a:solidFill>
                  <a:srgbClr val="C00000"/>
                </a:solidFill>
                <a:effectLst/>
                <a:latin typeface="Roboto" panose="02000000000000000000" pitchFamily="2" charset="0"/>
              </a:rPr>
              <a:t> </a:t>
            </a:r>
            <a:r>
              <a:rPr lang="ru-RU" sz="2800" b="0" i="0" dirty="0" err="1">
                <a:solidFill>
                  <a:srgbClr val="C00000"/>
                </a:solidFill>
                <a:effectLst/>
                <a:latin typeface="Roboto" panose="02000000000000000000" pitchFamily="2" charset="0"/>
              </a:rPr>
              <a:t>іншої</a:t>
            </a:r>
            <a:endParaRPr lang="en-US" sz="2800" dirty="0">
              <a:solidFill>
                <a:srgbClr val="C00000"/>
              </a:solidFill>
            </a:endParaRPr>
          </a:p>
        </p:txBody>
      </p:sp>
    </p:spTree>
    <p:extLst>
      <p:ext uri="{BB962C8B-B14F-4D97-AF65-F5344CB8AC3E}">
        <p14:creationId xmlns:p14="http://schemas.microsoft.com/office/powerpoint/2010/main" val="188416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074" name="Picture 2" descr="Boss threatening with finger his employee, isolated - 76431245">
            <a:extLst>
              <a:ext uri="{FF2B5EF4-FFF2-40B4-BE49-F238E27FC236}">
                <a16:creationId xmlns:a16="http://schemas.microsoft.com/office/drawing/2014/main" xmlns="" id="{E65BA3EB-4FFD-41D1-BF58-2A8C7D3213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08" r="8477" b="-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A9030E6-A16F-45C0-830E-F510BDE3DA7E}"/>
              </a:ext>
            </a:extLst>
          </p:cNvPr>
          <p:cNvSpPr txBox="1"/>
          <p:nvPr/>
        </p:nvSpPr>
        <p:spPr>
          <a:xfrm>
            <a:off x="8115297" y="314960"/>
            <a:ext cx="3826988" cy="6093782"/>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2600" b="0" i="0" dirty="0">
                <a:effectLst/>
              </a:rPr>
              <a:t>70% </a:t>
            </a:r>
            <a:r>
              <a:rPr lang="en-US" sz="2600" b="0" i="0" dirty="0" err="1">
                <a:effectLst/>
              </a:rPr>
              <a:t>осіб</a:t>
            </a:r>
            <a:r>
              <a:rPr lang="en-US" sz="2600" b="0" i="0" dirty="0">
                <a:effectLst/>
              </a:rPr>
              <a:t>, </a:t>
            </a:r>
            <a:r>
              <a:rPr lang="en-US" sz="2600" b="0" i="0" dirty="0" err="1">
                <a:effectLst/>
              </a:rPr>
              <a:t>які</a:t>
            </a:r>
            <a:r>
              <a:rPr lang="en-US" sz="2600" b="0" i="0" dirty="0">
                <a:effectLst/>
              </a:rPr>
              <a:t> </a:t>
            </a:r>
            <a:r>
              <a:rPr lang="en-US" sz="2600" b="0" i="0" dirty="0" err="1">
                <a:effectLst/>
              </a:rPr>
              <a:t>провокують</a:t>
            </a:r>
            <a:r>
              <a:rPr lang="en-US" sz="2600" b="0" i="0" dirty="0">
                <a:effectLst/>
              </a:rPr>
              <a:t> </a:t>
            </a:r>
            <a:r>
              <a:rPr lang="en-US" sz="2600" b="0" i="0" dirty="0" err="1">
                <a:effectLst/>
              </a:rPr>
              <a:t>насильство</a:t>
            </a:r>
            <a:r>
              <a:rPr lang="en-US" sz="2600" b="0" i="0" dirty="0">
                <a:effectLst/>
              </a:rPr>
              <a:t> – </a:t>
            </a:r>
            <a:r>
              <a:rPr lang="en-US" sz="2600" b="0" i="0" dirty="0" err="1">
                <a:effectLst/>
              </a:rPr>
              <a:t>чоловіки</a:t>
            </a:r>
            <a:r>
              <a:rPr lang="en-US" sz="2600" b="0" i="0" dirty="0">
                <a:effectLst/>
              </a:rPr>
              <a:t>, а </a:t>
            </a:r>
            <a:r>
              <a:rPr lang="en-US" sz="2600" b="0" i="0" dirty="0" err="1">
                <a:effectLst/>
              </a:rPr>
              <a:t>понад</a:t>
            </a:r>
            <a:r>
              <a:rPr lang="en-US" sz="2600" b="0" i="0" dirty="0">
                <a:effectLst/>
              </a:rPr>
              <a:t> 60% </a:t>
            </a:r>
            <a:r>
              <a:rPr lang="en-US" sz="2600" b="0" i="0" dirty="0" err="1">
                <a:effectLst/>
              </a:rPr>
              <a:t>потерпілих</a:t>
            </a:r>
            <a:r>
              <a:rPr lang="en-US" sz="2600" b="0" i="0" dirty="0">
                <a:effectLst/>
              </a:rPr>
              <a:t> </a:t>
            </a:r>
            <a:r>
              <a:rPr lang="en-US" sz="2600" b="0" i="0" dirty="0" err="1">
                <a:effectLst/>
              </a:rPr>
              <a:t>від</a:t>
            </a:r>
            <a:r>
              <a:rPr lang="en-US" sz="2600" b="0" i="0" dirty="0">
                <a:effectLst/>
              </a:rPr>
              <a:t> </a:t>
            </a:r>
            <a:r>
              <a:rPr lang="en-US" sz="2600" b="0" i="0" dirty="0" err="1">
                <a:effectLst/>
              </a:rPr>
              <a:t>мобінгу</a:t>
            </a:r>
            <a:r>
              <a:rPr lang="en-US" sz="2600" b="0" i="0" dirty="0">
                <a:effectLst/>
              </a:rPr>
              <a:t> </a:t>
            </a:r>
            <a:r>
              <a:rPr lang="en-US" sz="2600" b="0" i="0" dirty="0" err="1">
                <a:effectLst/>
              </a:rPr>
              <a:t>припадає</a:t>
            </a:r>
            <a:r>
              <a:rPr lang="en-US" sz="2600" b="0" i="0" dirty="0">
                <a:effectLst/>
              </a:rPr>
              <a:t> </a:t>
            </a:r>
            <a:r>
              <a:rPr lang="en-US" sz="2600" b="0" i="0" dirty="0" err="1">
                <a:effectLst/>
              </a:rPr>
              <a:t>на</a:t>
            </a:r>
            <a:r>
              <a:rPr lang="en-US" sz="2600" b="0" i="0" dirty="0">
                <a:effectLst/>
              </a:rPr>
              <a:t> </a:t>
            </a:r>
            <a:r>
              <a:rPr lang="en-US" sz="2600" b="0" i="0" dirty="0" err="1">
                <a:effectLst/>
              </a:rPr>
              <a:t>жінок</a:t>
            </a:r>
            <a:endParaRPr lang="uk-UA" sz="2600" b="0" i="0" dirty="0">
              <a:effectLst/>
            </a:endParaRPr>
          </a:p>
          <a:p>
            <a:pPr indent="-228600">
              <a:lnSpc>
                <a:spcPct val="90000"/>
              </a:lnSpc>
              <a:spcAft>
                <a:spcPts val="600"/>
              </a:spcAft>
              <a:buFont typeface="Arial" panose="020B0604020202020204" pitchFamily="34" charset="0"/>
              <a:buChar char="•"/>
            </a:pPr>
            <a:endParaRPr lang="uk-UA" sz="2600" b="0" i="0" dirty="0">
              <a:effectLst/>
            </a:endParaRPr>
          </a:p>
          <a:p>
            <a:pPr indent="-228600">
              <a:lnSpc>
                <a:spcPct val="90000"/>
              </a:lnSpc>
              <a:spcAft>
                <a:spcPts val="600"/>
              </a:spcAft>
              <a:buFont typeface="Arial" panose="020B0604020202020204" pitchFamily="34" charset="0"/>
              <a:buChar char="•"/>
            </a:pPr>
            <a:endParaRPr lang="en-US" sz="2600" b="0" i="0" dirty="0">
              <a:effectLst/>
            </a:endParaRPr>
          </a:p>
          <a:p>
            <a:pPr indent="-228600">
              <a:lnSpc>
                <a:spcPct val="90000"/>
              </a:lnSpc>
              <a:spcAft>
                <a:spcPts val="600"/>
              </a:spcAft>
              <a:buFont typeface="Arial" panose="020B0604020202020204" pitchFamily="34" charset="0"/>
              <a:buChar char="•"/>
            </a:pPr>
            <a:r>
              <a:rPr lang="en-US" sz="2600" b="0" i="0" dirty="0">
                <a:effectLst/>
              </a:rPr>
              <a:t> В </a:t>
            </a:r>
            <a:r>
              <a:rPr lang="en-US" sz="2600" b="0" i="0" dirty="0" err="1">
                <a:effectLst/>
              </a:rPr>
              <a:t>Україні</a:t>
            </a:r>
            <a:r>
              <a:rPr lang="en-US" sz="2600" b="0" i="0" dirty="0">
                <a:effectLst/>
              </a:rPr>
              <a:t>, </a:t>
            </a:r>
            <a:r>
              <a:rPr lang="en-US" sz="2600" b="0" i="0" dirty="0" err="1">
                <a:effectLst/>
              </a:rPr>
              <a:t>на</a:t>
            </a:r>
            <a:r>
              <a:rPr lang="en-US" sz="2600" b="0" i="0" dirty="0">
                <a:effectLst/>
              </a:rPr>
              <a:t> </a:t>
            </a:r>
            <a:r>
              <a:rPr lang="en-US" sz="2600" b="0" i="0" dirty="0" err="1">
                <a:effectLst/>
              </a:rPr>
              <a:t>жаль</a:t>
            </a:r>
            <a:r>
              <a:rPr lang="en-US" sz="2600" b="0" i="0" dirty="0">
                <a:effectLst/>
              </a:rPr>
              <a:t>, </a:t>
            </a:r>
            <a:r>
              <a:rPr lang="en-US" sz="2600" b="0" i="0" dirty="0" err="1">
                <a:effectLst/>
              </a:rPr>
              <a:t>не</a:t>
            </a:r>
            <a:r>
              <a:rPr lang="en-US" sz="2600" b="0" i="0" dirty="0">
                <a:effectLst/>
              </a:rPr>
              <a:t> </a:t>
            </a:r>
            <a:r>
              <a:rPr lang="en-US" sz="2600" b="0" i="0" dirty="0" err="1">
                <a:effectLst/>
              </a:rPr>
              <a:t>ведеться</a:t>
            </a:r>
            <a:r>
              <a:rPr lang="en-US" sz="2600" b="0" i="0" dirty="0">
                <a:effectLst/>
              </a:rPr>
              <a:t> </a:t>
            </a:r>
            <a:r>
              <a:rPr lang="en-US" sz="2600" b="0" i="0" dirty="0" err="1">
                <a:effectLst/>
              </a:rPr>
              <a:t>статистика</a:t>
            </a:r>
            <a:r>
              <a:rPr lang="en-US" sz="2600" b="0" i="0" dirty="0">
                <a:effectLst/>
              </a:rPr>
              <a:t> </a:t>
            </a:r>
            <a:r>
              <a:rPr lang="en-US" sz="2600" b="0" i="0" dirty="0" err="1">
                <a:effectLst/>
              </a:rPr>
              <a:t>щодо</a:t>
            </a:r>
            <a:r>
              <a:rPr lang="en-US" sz="2600" b="0" i="0" dirty="0">
                <a:effectLst/>
              </a:rPr>
              <a:t> </a:t>
            </a:r>
            <a:r>
              <a:rPr lang="en-US" sz="2600" b="0" i="0" dirty="0" err="1">
                <a:effectLst/>
              </a:rPr>
              <a:t>фіксування</a:t>
            </a:r>
            <a:r>
              <a:rPr lang="en-US" sz="2600" b="0" i="0" dirty="0">
                <a:effectLst/>
              </a:rPr>
              <a:t> </a:t>
            </a:r>
            <a:r>
              <a:rPr lang="en-US" sz="2600" b="0" i="0" dirty="0" err="1">
                <a:effectLst/>
              </a:rPr>
              <a:t>випадків</a:t>
            </a:r>
            <a:r>
              <a:rPr lang="en-US" sz="2600" b="0" i="0" dirty="0">
                <a:effectLst/>
              </a:rPr>
              <a:t> </a:t>
            </a:r>
            <a:r>
              <a:rPr lang="en-US" sz="2600" b="0" i="0" dirty="0" err="1">
                <a:effectLst/>
              </a:rPr>
              <a:t>мобінгу</a:t>
            </a:r>
            <a:r>
              <a:rPr lang="en-US" sz="2600" b="0" i="0" dirty="0">
                <a:effectLst/>
              </a:rPr>
              <a:t>, </a:t>
            </a:r>
            <a:r>
              <a:rPr lang="en-US" sz="2600" b="0" i="0" dirty="0" err="1">
                <a:effectLst/>
              </a:rPr>
              <a:t>що</a:t>
            </a:r>
            <a:r>
              <a:rPr lang="en-US" sz="2600" b="0" i="0" dirty="0">
                <a:effectLst/>
              </a:rPr>
              <a:t> </a:t>
            </a:r>
            <a:r>
              <a:rPr lang="en-US" sz="2600" b="0" i="0" dirty="0" err="1">
                <a:effectLst/>
              </a:rPr>
              <a:t>свідчить</a:t>
            </a:r>
            <a:r>
              <a:rPr lang="en-US" sz="2600" b="0" i="0" dirty="0">
                <a:effectLst/>
              </a:rPr>
              <a:t> </a:t>
            </a:r>
            <a:r>
              <a:rPr lang="en-US" sz="2600" b="0" i="0" dirty="0" err="1">
                <a:effectLst/>
              </a:rPr>
              <a:t>про</a:t>
            </a:r>
            <a:r>
              <a:rPr lang="en-US" sz="2600" b="0" i="0" dirty="0">
                <a:effectLst/>
              </a:rPr>
              <a:t> </a:t>
            </a:r>
            <a:r>
              <a:rPr lang="en-US" sz="2600" b="0" i="0" dirty="0" err="1">
                <a:effectLst/>
              </a:rPr>
              <a:t>масштаби</a:t>
            </a:r>
            <a:r>
              <a:rPr lang="en-US" sz="2600" b="0" i="0" dirty="0">
                <a:effectLst/>
              </a:rPr>
              <a:t> </a:t>
            </a:r>
            <a:r>
              <a:rPr lang="en-US" sz="2600" b="0" i="0" dirty="0" err="1">
                <a:effectLst/>
              </a:rPr>
              <a:t>правової</a:t>
            </a:r>
            <a:r>
              <a:rPr lang="en-US" sz="2600" b="0" i="0" dirty="0">
                <a:effectLst/>
              </a:rPr>
              <a:t> </a:t>
            </a:r>
            <a:r>
              <a:rPr lang="en-US" sz="2600" b="0" i="0" dirty="0" err="1">
                <a:effectLst/>
              </a:rPr>
              <a:t>неврегульованості</a:t>
            </a:r>
            <a:r>
              <a:rPr lang="en-US" sz="2600" b="0" i="0" dirty="0">
                <a:effectLst/>
              </a:rPr>
              <a:t> </a:t>
            </a:r>
            <a:r>
              <a:rPr lang="en-US" sz="2600" b="0" i="0" dirty="0" err="1">
                <a:effectLst/>
              </a:rPr>
              <a:t>цього</a:t>
            </a:r>
            <a:r>
              <a:rPr lang="en-US" sz="2600" b="0" i="0" dirty="0">
                <a:effectLst/>
              </a:rPr>
              <a:t> </a:t>
            </a:r>
            <a:r>
              <a:rPr lang="en-US" sz="2600" b="0" i="0" dirty="0" err="1">
                <a:effectLst/>
              </a:rPr>
              <a:t>явища</a:t>
            </a:r>
            <a:r>
              <a:rPr lang="en-US" sz="2600" b="0" i="0" dirty="0">
                <a:effectLst/>
              </a:rPr>
              <a:t> і </a:t>
            </a:r>
            <a:r>
              <a:rPr lang="en-US" sz="2600" b="0" i="0" dirty="0" err="1">
                <a:effectLst/>
              </a:rPr>
              <a:t>потребу</a:t>
            </a:r>
            <a:r>
              <a:rPr lang="en-US" sz="2600" b="0" i="0" dirty="0">
                <a:effectLst/>
              </a:rPr>
              <a:t> у </a:t>
            </a:r>
            <a:r>
              <a:rPr lang="en-US" sz="2600" b="0" i="0" dirty="0" err="1">
                <a:effectLst/>
              </a:rPr>
              <a:t>проведенні</a:t>
            </a:r>
            <a:r>
              <a:rPr lang="en-US" sz="2600" b="0" i="0" dirty="0">
                <a:effectLst/>
              </a:rPr>
              <a:t> </a:t>
            </a:r>
            <a:r>
              <a:rPr lang="en-US" sz="2600" b="0" i="0" dirty="0" err="1">
                <a:effectLst/>
              </a:rPr>
              <a:t>як</a:t>
            </a:r>
            <a:r>
              <a:rPr lang="en-US" sz="2600" b="0" i="0" dirty="0">
                <a:effectLst/>
              </a:rPr>
              <a:t> </a:t>
            </a:r>
            <a:r>
              <a:rPr lang="en-US" sz="2600" b="0" i="0" dirty="0" err="1">
                <a:effectLst/>
              </a:rPr>
              <a:t>якісних</a:t>
            </a:r>
            <a:r>
              <a:rPr lang="en-US" sz="2600" b="0" i="0" dirty="0">
                <a:effectLst/>
              </a:rPr>
              <a:t> </a:t>
            </a:r>
            <a:r>
              <a:rPr lang="en-US" sz="2600" b="0" i="0" dirty="0" err="1">
                <a:effectLst/>
              </a:rPr>
              <a:t>досліджень</a:t>
            </a:r>
            <a:r>
              <a:rPr lang="en-US" sz="2600" b="0" i="0" dirty="0">
                <a:effectLst/>
              </a:rPr>
              <a:t> ,</a:t>
            </a:r>
            <a:r>
              <a:rPr lang="en-US" sz="2600" b="0" i="0" dirty="0" err="1">
                <a:effectLst/>
              </a:rPr>
              <a:t>так</a:t>
            </a:r>
            <a:r>
              <a:rPr lang="en-US" sz="2600" b="0" i="0" dirty="0">
                <a:effectLst/>
              </a:rPr>
              <a:t> і </a:t>
            </a:r>
            <a:r>
              <a:rPr lang="en-US" sz="2600" b="0" i="0" dirty="0" err="1">
                <a:effectLst/>
              </a:rPr>
              <a:t>моніторингу</a:t>
            </a:r>
            <a:r>
              <a:rPr lang="en-US" sz="2600" dirty="0"/>
              <a:t> </a:t>
            </a:r>
            <a:endParaRPr lang="uk-UA" sz="2600" dirty="0"/>
          </a:p>
          <a:p>
            <a:pPr indent="-228600">
              <a:lnSpc>
                <a:spcPct val="90000"/>
              </a:lnSpc>
              <a:spcAft>
                <a:spcPts val="600"/>
              </a:spcAft>
              <a:buFont typeface="Arial" panose="020B0604020202020204" pitchFamily="34" charset="0"/>
              <a:buChar char="•"/>
            </a:pPr>
            <a:endParaRPr lang="uk-UA" sz="2600" dirty="0"/>
          </a:p>
          <a:p>
            <a:pPr>
              <a:lnSpc>
                <a:spcPct val="90000"/>
              </a:lnSpc>
              <a:spcAft>
                <a:spcPts val="600"/>
              </a:spcAft>
            </a:pPr>
            <a:endParaRPr lang="en-US" sz="2800" dirty="0"/>
          </a:p>
          <a:p>
            <a:pPr indent="-228600">
              <a:lnSpc>
                <a:spcPct val="90000"/>
              </a:lnSpc>
              <a:spcAft>
                <a:spcPts val="600"/>
              </a:spcAft>
              <a:buFont typeface="Arial" panose="020B0604020202020204" pitchFamily="34" charset="0"/>
              <a:buChar char="•"/>
            </a:pPr>
            <a:endParaRPr lang="en-US" sz="1000" dirty="0"/>
          </a:p>
        </p:txBody>
      </p:sp>
    </p:spTree>
    <p:extLst>
      <p:ext uri="{BB962C8B-B14F-4D97-AF65-F5344CB8AC3E}">
        <p14:creationId xmlns:p14="http://schemas.microsoft.com/office/powerpoint/2010/main" val="1466356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78601-122A-4E63-A576-C8352D1DB910}"/>
              </a:ext>
            </a:extLst>
          </p:cNvPr>
          <p:cNvSpPr>
            <a:spLocks noGrp="1"/>
          </p:cNvSpPr>
          <p:nvPr>
            <p:ph type="title"/>
          </p:nvPr>
        </p:nvSpPr>
        <p:spPr>
          <a:xfrm>
            <a:off x="1383564" y="348865"/>
            <a:ext cx="9718111" cy="1576446"/>
          </a:xfrm>
        </p:spPr>
        <p:txBody>
          <a:bodyPr vert="horz" lIns="91440" tIns="45720" rIns="91440" bIns="45720" rtlCol="0" anchor="ctr">
            <a:normAutofit/>
          </a:bodyPr>
          <a:lstStyle/>
          <a:p>
            <a:pPr algn="ctr"/>
            <a:r>
              <a:rPr lang="en-US" sz="4000" b="1" i="0" kern="1200" dirty="0" err="1">
                <a:solidFill>
                  <a:srgbClr val="FF0000"/>
                </a:solidFill>
                <a:effectLst/>
                <a:latin typeface="+mj-lt"/>
                <a:ea typeface="+mj-ea"/>
                <a:cs typeface="+mj-cs"/>
              </a:rPr>
              <a:t>Мобінг</a:t>
            </a:r>
            <a:r>
              <a:rPr lang="en-US" sz="4000" b="1" i="0" kern="1200" dirty="0">
                <a:solidFill>
                  <a:srgbClr val="FF0000"/>
                </a:solidFill>
                <a:effectLst/>
                <a:latin typeface="+mj-lt"/>
                <a:ea typeface="+mj-ea"/>
                <a:cs typeface="+mj-cs"/>
              </a:rPr>
              <a:t> </a:t>
            </a:r>
            <a:r>
              <a:rPr lang="en-US" sz="4000" b="1" i="0" kern="1200" dirty="0" err="1">
                <a:solidFill>
                  <a:srgbClr val="FF0000"/>
                </a:solidFill>
                <a:effectLst/>
                <a:latin typeface="+mj-lt"/>
                <a:ea typeface="+mj-ea"/>
                <a:cs typeface="+mj-cs"/>
              </a:rPr>
              <a:t>може</a:t>
            </a:r>
            <a:r>
              <a:rPr lang="en-US" sz="4000" b="1" i="0" kern="1200" dirty="0">
                <a:solidFill>
                  <a:srgbClr val="FF0000"/>
                </a:solidFill>
                <a:effectLst/>
                <a:latin typeface="+mj-lt"/>
                <a:ea typeface="+mj-ea"/>
                <a:cs typeface="+mj-cs"/>
              </a:rPr>
              <a:t> </a:t>
            </a:r>
            <a:r>
              <a:rPr lang="en-US" sz="4000" b="1" i="0" kern="1200" dirty="0" err="1">
                <a:solidFill>
                  <a:srgbClr val="FF0000"/>
                </a:solidFill>
                <a:effectLst/>
                <a:latin typeface="+mj-lt"/>
                <a:ea typeface="+mj-ea"/>
                <a:cs typeface="+mj-cs"/>
              </a:rPr>
              <a:t>проявлятися</a:t>
            </a:r>
            <a:r>
              <a:rPr lang="en-US" sz="4000" b="1" i="0" kern="1200" dirty="0">
                <a:solidFill>
                  <a:srgbClr val="FF0000"/>
                </a:solidFill>
                <a:effectLst/>
                <a:latin typeface="+mj-lt"/>
                <a:ea typeface="+mj-ea"/>
                <a:cs typeface="+mj-cs"/>
              </a:rPr>
              <a:t> у </a:t>
            </a:r>
            <a:r>
              <a:rPr lang="en-US" sz="4000" b="1" i="0" kern="1200" dirty="0" err="1">
                <a:solidFill>
                  <a:srgbClr val="FF0000"/>
                </a:solidFill>
                <a:effectLst/>
                <a:latin typeface="+mj-lt"/>
                <a:ea typeface="+mj-ea"/>
                <a:cs typeface="+mj-cs"/>
              </a:rPr>
              <a:t>наступних</a:t>
            </a:r>
            <a:r>
              <a:rPr lang="en-US" sz="4000" b="1" i="0" kern="1200" dirty="0">
                <a:solidFill>
                  <a:srgbClr val="FF0000"/>
                </a:solidFill>
                <a:effectLst/>
                <a:latin typeface="+mj-lt"/>
                <a:ea typeface="+mj-ea"/>
                <a:cs typeface="+mj-cs"/>
              </a:rPr>
              <a:t> </a:t>
            </a:r>
            <a:r>
              <a:rPr lang="en-US" sz="4000" b="1" i="0" kern="1200" dirty="0" err="1">
                <a:solidFill>
                  <a:srgbClr val="FF0000"/>
                </a:solidFill>
                <a:effectLst/>
                <a:latin typeface="+mj-lt"/>
                <a:ea typeface="+mj-ea"/>
                <a:cs typeface="+mj-cs"/>
              </a:rPr>
              <a:t>формах</a:t>
            </a:r>
            <a:endParaRPr lang="en-US" sz="4000" b="1" kern="1200" dirty="0">
              <a:solidFill>
                <a:srgbClr val="FF0000"/>
              </a:solidFill>
              <a:latin typeface="+mj-lt"/>
              <a:ea typeface="+mj-ea"/>
              <a:cs typeface="+mj-cs"/>
            </a:endParaRPr>
          </a:p>
        </p:txBody>
      </p:sp>
      <p:graphicFrame>
        <p:nvGraphicFramePr>
          <p:cNvPr id="14" name="TextBox 5">
            <a:extLst>
              <a:ext uri="{FF2B5EF4-FFF2-40B4-BE49-F238E27FC236}">
                <a16:creationId xmlns:a16="http://schemas.microsoft.com/office/drawing/2014/main" xmlns="" id="{16AC1B50-BBF6-44EE-B5E3-D74F02AB367E}"/>
              </a:ext>
            </a:extLst>
          </p:cNvPr>
          <p:cNvGraphicFramePr/>
          <p:nvPr>
            <p:extLst>
              <p:ext uri="{D42A27DB-BD31-4B8C-83A1-F6EECF244321}">
                <p14:modId xmlns:p14="http://schemas.microsoft.com/office/powerpoint/2010/main" val="1226140447"/>
              </p:ext>
            </p:extLst>
          </p:nvPr>
        </p:nvGraphicFramePr>
        <p:xfrm>
          <a:off x="640080" y="2001521"/>
          <a:ext cx="10931805" cy="4303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007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BB330-C346-49C3-BC08-978C44A4F9F8}"/>
              </a:ext>
            </a:extLst>
          </p:cNvPr>
          <p:cNvSpPr>
            <a:spLocks noGrp="1"/>
          </p:cNvSpPr>
          <p:nvPr>
            <p:ph type="title"/>
          </p:nvPr>
        </p:nvSpPr>
        <p:spPr>
          <a:xfrm>
            <a:off x="645065" y="1463040"/>
            <a:ext cx="3796306" cy="2690949"/>
          </a:xfrm>
        </p:spPr>
        <p:txBody>
          <a:bodyPr vert="horz" lIns="91440" tIns="45720" rIns="91440" bIns="45720" rtlCol="0" anchor="t">
            <a:normAutofit/>
          </a:bodyPr>
          <a:lstStyle/>
          <a:p>
            <a:r>
              <a:rPr lang="en-US" sz="4800" b="1" kern="1200" dirty="0" err="1">
                <a:solidFill>
                  <a:srgbClr val="FF0000"/>
                </a:solidFill>
                <a:latin typeface="+mj-lt"/>
                <a:ea typeface="+mj-ea"/>
                <a:cs typeface="+mj-cs"/>
              </a:rPr>
              <a:t>Харасмент</a:t>
            </a:r>
            <a:endParaRPr lang="en-US" sz="4800" b="1" kern="1200" dirty="0">
              <a:solidFill>
                <a:srgbClr val="FF0000"/>
              </a:solidFill>
              <a:latin typeface="+mj-lt"/>
              <a:ea typeface="+mj-ea"/>
              <a:cs typeface="+mj-cs"/>
            </a:endParaRPr>
          </a:p>
        </p:txBody>
      </p:sp>
      <p:sp>
        <p:nvSpPr>
          <p:cNvPr id="4" name="TextBox 3">
            <a:extLst>
              <a:ext uri="{FF2B5EF4-FFF2-40B4-BE49-F238E27FC236}">
                <a16:creationId xmlns:a16="http://schemas.microsoft.com/office/drawing/2014/main" xmlns="" id="{B20D8FB9-F0E8-4F52-892D-31406C83525E}"/>
              </a:ext>
            </a:extLst>
          </p:cNvPr>
          <p:cNvSpPr txBox="1"/>
          <p:nvPr/>
        </p:nvSpPr>
        <p:spPr>
          <a:xfrm>
            <a:off x="5656218" y="1463039"/>
            <a:ext cx="5542387" cy="430044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b="0" i="1" dirty="0" err="1">
                <a:effectLst/>
              </a:rPr>
              <a:t>Харасмент</a:t>
            </a:r>
            <a:r>
              <a:rPr lang="en-US" sz="2800" b="0" i="1" dirty="0">
                <a:effectLst/>
              </a:rPr>
              <a:t> (</a:t>
            </a:r>
            <a:r>
              <a:rPr lang="en-US" sz="2800" b="0" i="1" dirty="0" err="1">
                <a:effectLst/>
              </a:rPr>
              <a:t>від</a:t>
            </a:r>
            <a:r>
              <a:rPr lang="en-US" sz="2800" b="0" i="1" dirty="0">
                <a:effectLst/>
              </a:rPr>
              <a:t> </a:t>
            </a:r>
            <a:r>
              <a:rPr lang="en-US" sz="2800" b="0" i="1" dirty="0" err="1">
                <a:effectLst/>
              </a:rPr>
              <a:t>англ</a:t>
            </a:r>
            <a:r>
              <a:rPr lang="en-US" sz="2800" b="0" i="1" dirty="0">
                <a:effectLst/>
              </a:rPr>
              <a:t>. «harassment» — </a:t>
            </a:r>
            <a:r>
              <a:rPr lang="en-US" sz="2800" b="0" i="1" dirty="0" err="1">
                <a:effectLst/>
              </a:rPr>
              <a:t>переслідування</a:t>
            </a:r>
            <a:r>
              <a:rPr lang="en-US" sz="2800" b="0" i="1" dirty="0">
                <a:effectLst/>
              </a:rPr>
              <a:t>, </a:t>
            </a:r>
            <a:r>
              <a:rPr lang="en-US" sz="2800" b="0" i="1" dirty="0" err="1">
                <a:effectLst/>
              </a:rPr>
              <a:t>домагання</a:t>
            </a:r>
            <a:r>
              <a:rPr lang="en-US" sz="2800" b="0" i="1" dirty="0">
                <a:effectLst/>
              </a:rPr>
              <a:t>) </a:t>
            </a:r>
            <a:r>
              <a:rPr lang="en-US" sz="2800" b="0" i="0" dirty="0">
                <a:effectLst/>
              </a:rPr>
              <a:t>–</a:t>
            </a:r>
            <a:r>
              <a:rPr lang="en-US" sz="2800" b="0" i="1" dirty="0">
                <a:effectLst/>
              </a:rPr>
              <a:t> </a:t>
            </a:r>
            <a:r>
              <a:rPr lang="en-US" sz="2800" b="0" i="1" dirty="0" err="1">
                <a:effectLst/>
              </a:rPr>
              <a:t>форма</a:t>
            </a:r>
            <a:r>
              <a:rPr lang="en-US" sz="2800" b="0" i="1" dirty="0">
                <a:effectLst/>
              </a:rPr>
              <a:t> </a:t>
            </a:r>
            <a:r>
              <a:rPr lang="en-US" sz="2800" b="0" i="1" dirty="0" err="1">
                <a:effectLst/>
              </a:rPr>
              <a:t>дискримінації</a:t>
            </a:r>
            <a:r>
              <a:rPr lang="en-US" sz="2800" b="0" i="1" dirty="0">
                <a:effectLst/>
              </a:rPr>
              <a:t>, </a:t>
            </a:r>
            <a:r>
              <a:rPr lang="en-US" sz="2800" b="0" i="1" dirty="0" err="1">
                <a:effectLst/>
              </a:rPr>
              <a:t>яка</a:t>
            </a:r>
            <a:r>
              <a:rPr lang="en-US" sz="2800" b="0" i="1" dirty="0">
                <a:effectLst/>
              </a:rPr>
              <a:t> </a:t>
            </a:r>
            <a:r>
              <a:rPr lang="en-US" sz="2800" b="0" i="1" dirty="0" err="1">
                <a:effectLst/>
              </a:rPr>
              <a:t>включає</a:t>
            </a:r>
            <a:r>
              <a:rPr lang="en-US" sz="2800" b="0" i="1" dirty="0">
                <a:effectLst/>
              </a:rPr>
              <a:t> </a:t>
            </a:r>
            <a:r>
              <a:rPr lang="en-US" sz="2800" b="0" i="1" dirty="0" err="1">
                <a:effectLst/>
              </a:rPr>
              <a:t>будь-яку</a:t>
            </a:r>
            <a:r>
              <a:rPr lang="en-US" sz="2800" b="0" i="1" dirty="0">
                <a:effectLst/>
              </a:rPr>
              <a:t> </a:t>
            </a:r>
            <a:r>
              <a:rPr lang="en-US" sz="2800" b="0" i="1" dirty="0" err="1">
                <a:effectLst/>
              </a:rPr>
              <a:t>небажану</a:t>
            </a:r>
            <a:r>
              <a:rPr lang="en-US" sz="2800" b="0" i="1" dirty="0">
                <a:effectLst/>
              </a:rPr>
              <a:t> </a:t>
            </a:r>
            <a:r>
              <a:rPr lang="en-US" sz="2800" b="0" i="1" dirty="0" err="1">
                <a:effectLst/>
              </a:rPr>
              <a:t>та</a:t>
            </a:r>
            <a:r>
              <a:rPr lang="en-US" sz="2800" b="0" i="1" dirty="0">
                <a:effectLst/>
              </a:rPr>
              <a:t> </a:t>
            </a:r>
            <a:r>
              <a:rPr lang="en-US" sz="2800" b="0" i="1" dirty="0" err="1">
                <a:effectLst/>
              </a:rPr>
              <a:t>настирливу</a:t>
            </a:r>
            <a:r>
              <a:rPr lang="en-US" sz="2800" b="0" i="1" dirty="0">
                <a:effectLst/>
              </a:rPr>
              <a:t> </a:t>
            </a:r>
            <a:r>
              <a:rPr lang="en-US" sz="2800" b="0" i="1" dirty="0" err="1">
                <a:effectLst/>
              </a:rPr>
              <a:t>фізичну</a:t>
            </a:r>
            <a:r>
              <a:rPr lang="en-US" sz="2800" b="0" i="1" dirty="0">
                <a:effectLst/>
              </a:rPr>
              <a:t> і </a:t>
            </a:r>
            <a:r>
              <a:rPr lang="en-US" sz="2800" b="0" i="1" dirty="0" err="1">
                <a:effectLst/>
              </a:rPr>
              <a:t>словесну</a:t>
            </a:r>
            <a:r>
              <a:rPr lang="en-US" sz="2800" b="0" i="1" dirty="0">
                <a:effectLst/>
              </a:rPr>
              <a:t> </a:t>
            </a:r>
            <a:r>
              <a:rPr lang="en-US" sz="2800" b="0" i="1" dirty="0" err="1">
                <a:effectLst/>
              </a:rPr>
              <a:t>поведінку</a:t>
            </a:r>
            <a:r>
              <a:rPr lang="en-US" sz="2800" b="0" i="1" dirty="0">
                <a:effectLst/>
              </a:rPr>
              <a:t>, </a:t>
            </a:r>
            <a:r>
              <a:rPr lang="en-US" sz="2800" b="0" i="1" dirty="0" err="1">
                <a:effectLst/>
              </a:rPr>
              <a:t>що</a:t>
            </a:r>
            <a:r>
              <a:rPr lang="en-US" sz="2800" b="0" i="1" dirty="0">
                <a:effectLst/>
              </a:rPr>
              <a:t> </a:t>
            </a:r>
            <a:r>
              <a:rPr lang="en-US" sz="2800" b="0" i="1" dirty="0" err="1">
                <a:effectLst/>
              </a:rPr>
              <a:t>ображає</a:t>
            </a:r>
            <a:r>
              <a:rPr lang="en-US" sz="2800" b="0" i="1" dirty="0">
                <a:effectLst/>
              </a:rPr>
              <a:t> </a:t>
            </a:r>
            <a:r>
              <a:rPr lang="en-US" sz="2800" b="0" i="1" dirty="0" err="1">
                <a:effectLst/>
              </a:rPr>
              <a:t>або</a:t>
            </a:r>
            <a:r>
              <a:rPr lang="en-US" sz="2800" b="0" i="1" dirty="0">
                <a:effectLst/>
              </a:rPr>
              <a:t> </a:t>
            </a:r>
            <a:r>
              <a:rPr lang="en-US" sz="2800" b="0" i="1" dirty="0" err="1">
                <a:effectLst/>
              </a:rPr>
              <a:t>принижує</a:t>
            </a:r>
            <a:r>
              <a:rPr lang="en-US" sz="2800" b="0" i="1" dirty="0">
                <a:effectLst/>
              </a:rPr>
              <a:t> </a:t>
            </a:r>
            <a:r>
              <a:rPr lang="en-US" sz="2800" b="0" i="1" dirty="0" err="1">
                <a:effectLst/>
              </a:rPr>
              <a:t>людину</a:t>
            </a:r>
            <a:r>
              <a:rPr lang="en-US" sz="2800" b="0" i="1" dirty="0">
                <a:effectLst/>
              </a:rPr>
              <a:t> </a:t>
            </a:r>
            <a:r>
              <a:rPr lang="en-US" sz="2800" b="0" i="1" dirty="0" err="1">
                <a:effectLst/>
              </a:rPr>
              <a:t>або</a:t>
            </a:r>
            <a:r>
              <a:rPr lang="en-US" sz="2800" b="0" i="1" dirty="0">
                <a:effectLst/>
              </a:rPr>
              <a:t> </a:t>
            </a:r>
            <a:r>
              <a:rPr lang="en-US" sz="2800" b="0" i="1" dirty="0" err="1">
                <a:effectLst/>
              </a:rPr>
              <a:t>порушує</a:t>
            </a:r>
            <a:r>
              <a:rPr lang="en-US" sz="2800" b="0" i="1" dirty="0">
                <a:effectLst/>
              </a:rPr>
              <a:t> </a:t>
            </a:r>
            <a:r>
              <a:rPr lang="en-US" sz="2800" b="0" i="1" dirty="0" err="1">
                <a:effectLst/>
              </a:rPr>
              <a:t>недоторканність</a:t>
            </a:r>
            <a:r>
              <a:rPr lang="en-US" sz="2800" b="0" i="1" dirty="0">
                <a:effectLst/>
              </a:rPr>
              <a:t> </a:t>
            </a:r>
            <a:r>
              <a:rPr lang="en-US" sz="2800" b="0" i="1" dirty="0" err="1">
                <a:effectLst/>
              </a:rPr>
              <a:t>її</a:t>
            </a:r>
            <a:r>
              <a:rPr lang="en-US" sz="2800" b="0" i="1" dirty="0">
                <a:effectLst/>
              </a:rPr>
              <a:t> </a:t>
            </a:r>
            <a:r>
              <a:rPr lang="en-US" sz="2800" b="0" i="1" dirty="0" err="1">
                <a:effectLst/>
              </a:rPr>
              <a:t>приватного</a:t>
            </a:r>
            <a:r>
              <a:rPr lang="en-US" sz="2800" b="0" i="1" dirty="0">
                <a:effectLst/>
              </a:rPr>
              <a:t> </a:t>
            </a:r>
            <a:r>
              <a:rPr lang="en-US" sz="2800" b="0" i="1" dirty="0" err="1">
                <a:effectLst/>
              </a:rPr>
              <a:t>життя</a:t>
            </a:r>
            <a:endParaRPr lang="en-US" sz="2800" dirty="0"/>
          </a:p>
        </p:txBody>
      </p:sp>
    </p:spTree>
    <p:extLst>
      <p:ext uri="{BB962C8B-B14F-4D97-AF65-F5344CB8AC3E}">
        <p14:creationId xmlns:p14="http://schemas.microsoft.com/office/powerpoint/2010/main" val="117231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xmlns="" id="{D346EEE5-960A-0964-5D28-5B5C4DD2810C}"/>
              </a:ext>
            </a:extLst>
          </p:cNvPr>
          <p:cNvSpPr>
            <a:spLocks noGrp="1"/>
          </p:cNvSpPr>
          <p:nvPr>
            <p:ph type="ftr" sz="quarter" idx="3"/>
          </p:nvPr>
        </p:nvSpPr>
        <p:spPr>
          <a:xfrm>
            <a:off x="4165600" y="6423933"/>
            <a:ext cx="3860800" cy="214546"/>
          </a:xfrm>
        </p:spPr>
        <p:txBody>
          <a:bodyPr/>
          <a:lstStyle/>
          <a:p>
            <a:pPr>
              <a:spcAft>
                <a:spcPts val="600"/>
              </a:spcAft>
            </a:pPr>
            <a:r>
              <a:rPr lang="en-US"/>
              <a:t>PRESENTED BY THE USAID ENERGY SECURITY PROJECT </a:t>
            </a:r>
          </a:p>
        </p:txBody>
      </p:sp>
      <p:sp>
        <p:nvSpPr>
          <p:cNvPr id="12" name="Slide Number Placeholder 2">
            <a:extLst>
              <a:ext uri="{FF2B5EF4-FFF2-40B4-BE49-F238E27FC236}">
                <a16:creationId xmlns:a16="http://schemas.microsoft.com/office/drawing/2014/main" xmlns="" id="{E7DF768D-80AE-47AC-8631-E03EF1377B0E}"/>
              </a:ext>
            </a:extLst>
          </p:cNvPr>
          <p:cNvSpPr>
            <a:spLocks noGrp="1"/>
          </p:cNvSpPr>
          <p:nvPr>
            <p:ph type="sldNum" sz="quarter" idx="4"/>
          </p:nvPr>
        </p:nvSpPr>
        <p:spPr>
          <a:xfrm>
            <a:off x="9144000" y="6423933"/>
            <a:ext cx="2844800" cy="214546"/>
          </a:xfrm>
        </p:spPr>
        <p:txBody>
          <a:bodyPr/>
          <a:lstStyle/>
          <a:p>
            <a:pPr>
              <a:spcAft>
                <a:spcPts val="600"/>
              </a:spcAft>
            </a:pPr>
            <a:fld id="{42782948-4DBE-204D-AB9E-B65E067054AE}" type="slidenum">
              <a:rPr lang="en-US" smtClean="0"/>
              <a:pPr>
                <a:spcAft>
                  <a:spcPts val="600"/>
                </a:spcAft>
              </a:pPr>
              <a:t>28</a:t>
            </a:fld>
            <a:endParaRPr lang="en-US"/>
          </a:p>
        </p:txBody>
      </p:sp>
      <p:sp>
        <p:nvSpPr>
          <p:cNvPr id="2" name="Title 1">
            <a:extLst>
              <a:ext uri="{FF2B5EF4-FFF2-40B4-BE49-F238E27FC236}">
                <a16:creationId xmlns:a16="http://schemas.microsoft.com/office/drawing/2014/main" xmlns="" id="{01F49265-404F-4CF8-9EF4-CB5EB8648309}"/>
              </a:ext>
            </a:extLst>
          </p:cNvPr>
          <p:cNvSpPr>
            <a:spLocks noGrp="1"/>
          </p:cNvSpPr>
          <p:nvPr>
            <p:ph type="title"/>
          </p:nvPr>
        </p:nvSpPr>
        <p:spPr>
          <a:xfrm>
            <a:off x="914805" y="933168"/>
            <a:ext cx="10363200" cy="580800"/>
          </a:xfrm>
        </p:spPr>
        <p:txBody>
          <a:bodyPr vert="horz" lIns="91440" tIns="45720" rIns="91440" bIns="45720" rtlCol="0" anchor="b" anchorCtr="0">
            <a:noAutofit/>
          </a:bodyPr>
          <a:lstStyle/>
          <a:p>
            <a:pPr>
              <a:lnSpc>
                <a:spcPct val="90000"/>
              </a:lnSpc>
            </a:pPr>
            <a:r>
              <a:rPr lang="en-US" sz="3600" b="1" i="0" kern="1200">
                <a:solidFill>
                  <a:srgbClr val="FF0000"/>
                </a:solidFill>
                <a:latin typeface="Gill Sans MT"/>
                <a:ea typeface="+mj-ea"/>
                <a:cs typeface="Gill Sans MT"/>
              </a:rPr>
              <a:t>Сталкінг - </a:t>
            </a:r>
            <a:br>
              <a:rPr lang="en-US" sz="3600" b="1" i="0" kern="1200">
                <a:solidFill>
                  <a:srgbClr val="FF0000"/>
                </a:solidFill>
                <a:latin typeface="Gill Sans MT"/>
                <a:ea typeface="+mj-ea"/>
                <a:cs typeface="Gill Sans MT"/>
              </a:rPr>
            </a:br>
            <a:r>
              <a:rPr lang="en-US" sz="3600" b="1" i="0" kern="1200">
                <a:solidFill>
                  <a:srgbClr val="FF0000"/>
                </a:solidFill>
                <a:latin typeface="Gill Sans MT"/>
                <a:ea typeface="+mj-ea"/>
                <a:cs typeface="Gill Sans MT"/>
              </a:rPr>
              <a:t>(англ. Stalking “переслідування”) </a:t>
            </a:r>
            <a:endParaRPr lang="en-US" sz="3600" b="1" i="0" kern="1200" dirty="0">
              <a:solidFill>
                <a:srgbClr val="FF0000"/>
              </a:solidFill>
              <a:latin typeface="Gill Sans MT"/>
              <a:ea typeface="+mj-ea"/>
              <a:cs typeface="Gill Sans MT"/>
            </a:endParaRPr>
          </a:p>
        </p:txBody>
      </p:sp>
      <p:graphicFrame>
        <p:nvGraphicFramePr>
          <p:cNvPr id="6" name="TextBox 3">
            <a:extLst>
              <a:ext uri="{FF2B5EF4-FFF2-40B4-BE49-F238E27FC236}">
                <a16:creationId xmlns:a16="http://schemas.microsoft.com/office/drawing/2014/main" xmlns="" id="{CB6437DA-158D-07B2-F61A-4A1991A6D277}"/>
              </a:ext>
            </a:extLst>
          </p:cNvPr>
          <p:cNvGraphicFramePr/>
          <p:nvPr>
            <p:extLst>
              <p:ext uri="{D42A27DB-BD31-4B8C-83A1-F6EECF244321}">
                <p14:modId xmlns:p14="http://schemas.microsoft.com/office/powerpoint/2010/main" val="3269058601"/>
              </p:ext>
            </p:extLst>
          </p:nvPr>
        </p:nvGraphicFramePr>
        <p:xfrm>
          <a:off x="914400" y="1715549"/>
          <a:ext cx="10363200" cy="4233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702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8DDB43F6-7733-05E7-DD99-98CC4ACBE70E}"/>
              </a:ext>
            </a:extLst>
          </p:cNvPr>
          <p:cNvSpPr>
            <a:spLocks noGrp="1"/>
          </p:cNvSpPr>
          <p:nvPr>
            <p:ph type="title"/>
          </p:nvPr>
        </p:nvSpPr>
        <p:spPr>
          <a:xfrm>
            <a:off x="1376516" y="-919222"/>
            <a:ext cx="9901488" cy="6801862"/>
          </a:xfrm>
        </p:spPr>
        <p:txBody>
          <a:bodyPr/>
          <a:lstStyle/>
          <a:p>
            <a:pPr algn="ct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r>
              <a:rPr lang="uk-UA" sz="3600" b="1" dirty="0">
                <a:solidFill>
                  <a:schemeClr val="bg1"/>
                </a:solidFill>
              </a:rPr>
              <a:t>ІНФОРМАЦІЯ ПРО МОДУЛЬНУ ТРЕНІНГОВУ ПРОГРАМУ З ГЕНДЕРНОЇ РІВНОСТІ НА НЕДИСКРИМІНАЦІЇ </a:t>
            </a:r>
            <a:r>
              <a:rPr lang="uk-UA" sz="3600" b="1" dirty="0">
                <a:solidFill>
                  <a:srgbClr val="C00000"/>
                </a:solidFill>
              </a:rPr>
              <a:t/>
            </a:r>
            <a:br>
              <a:rPr lang="uk-UA" sz="3600" b="1" dirty="0">
                <a:solidFill>
                  <a:srgbClr val="C00000"/>
                </a:solidFill>
              </a:rPr>
            </a:br>
            <a:r>
              <a:rPr lang="uk-UA" sz="3600" b="1" dirty="0">
                <a:solidFill>
                  <a:srgbClr val="C00000"/>
                </a:solidFill>
              </a:rPr>
              <a:t/>
            </a:r>
            <a:br>
              <a:rPr lang="uk-UA" sz="3600" b="1" dirty="0">
                <a:solidFill>
                  <a:srgbClr val="C00000"/>
                </a:solidFill>
              </a:rPr>
            </a:br>
            <a:r>
              <a:rPr lang="uk-UA" sz="3600" b="1" dirty="0">
                <a:solidFill>
                  <a:srgbClr val="FF0000"/>
                </a:solidFill>
              </a:rPr>
              <a:t>ДЛЯ ПРАЦІВНИКІВ МІНІСТЕРСТВА ЕНЕРГЕТИКИ УКРАЇНИ</a:t>
            </a:r>
            <a:br>
              <a:rPr lang="uk-UA" sz="3600" b="1" dirty="0">
                <a:solidFill>
                  <a:srgbClr val="FF0000"/>
                </a:solidFill>
              </a:rPr>
            </a:b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r>
              <a:rPr lang="uk-UA" sz="2000" b="1" dirty="0">
                <a:solidFill>
                  <a:srgbClr val="C00000"/>
                </a:solidFill>
              </a:rPr>
              <a:t/>
            </a:r>
            <a:br>
              <a:rPr lang="uk-UA" sz="2000" b="1" dirty="0">
                <a:solidFill>
                  <a:srgbClr val="C00000"/>
                </a:solidFill>
              </a:rPr>
            </a:br>
            <a:endParaRPr lang="en-US" sz="2000" b="1" dirty="0">
              <a:solidFill>
                <a:srgbClr val="C00000"/>
              </a:solidFill>
            </a:endParaRPr>
          </a:p>
        </p:txBody>
      </p:sp>
      <p:sp>
        <p:nvSpPr>
          <p:cNvPr id="2" name="Footer Placeholder 1">
            <a:extLst>
              <a:ext uri="{FF2B5EF4-FFF2-40B4-BE49-F238E27FC236}">
                <a16:creationId xmlns:a16="http://schemas.microsoft.com/office/drawing/2014/main" xmlns="" id="{0B800FFA-B4C0-DE56-3D36-F826BAA859B4}"/>
              </a:ext>
            </a:extLst>
          </p:cNvPr>
          <p:cNvSpPr>
            <a:spLocks noGrp="1"/>
          </p:cNvSpPr>
          <p:nvPr>
            <p:ph type="ftr" sz="quarter" idx="11"/>
          </p:nvPr>
        </p:nvSpPr>
        <p:spPr>
          <a:xfrm>
            <a:off x="4165600" y="6449816"/>
            <a:ext cx="3860800" cy="214546"/>
          </a:xfrm>
        </p:spPr>
        <p:txBody>
          <a:bodyPr anchor="ctr">
            <a:normAutofit/>
          </a:bodyPr>
          <a:lstStyle/>
          <a:p>
            <a:pPr>
              <a:spcAft>
                <a:spcPts val="600"/>
              </a:spcAft>
            </a:pPr>
            <a:r>
              <a:rPr lang="en-US"/>
              <a:t>PRESENTED BY THE USAID ENERGY SECURITY PROJECT </a:t>
            </a:r>
          </a:p>
        </p:txBody>
      </p:sp>
      <p:sp>
        <p:nvSpPr>
          <p:cNvPr id="3" name="Slide Number Placeholder 2">
            <a:extLst>
              <a:ext uri="{FF2B5EF4-FFF2-40B4-BE49-F238E27FC236}">
                <a16:creationId xmlns:a16="http://schemas.microsoft.com/office/drawing/2014/main" xmlns="" id="{3C78DF41-F012-3069-32F4-A2EAE492760C}"/>
              </a:ext>
            </a:extLst>
          </p:cNvPr>
          <p:cNvSpPr>
            <a:spLocks noGrp="1"/>
          </p:cNvSpPr>
          <p:nvPr>
            <p:ph type="sldNum" sz="quarter" idx="12"/>
          </p:nvPr>
        </p:nvSpPr>
        <p:spPr>
          <a:xfrm>
            <a:off x="9144000" y="6449816"/>
            <a:ext cx="2844800" cy="214546"/>
          </a:xfrm>
        </p:spPr>
        <p:txBody>
          <a:bodyPr anchor="ctr">
            <a:normAutofit/>
          </a:bodyPr>
          <a:lstStyle/>
          <a:p>
            <a:pPr>
              <a:spcAft>
                <a:spcPts val="600"/>
              </a:spcAft>
            </a:pPr>
            <a:fld id="{42782948-4DBE-204D-AB9E-B65E067054AE}" type="slidenum">
              <a:rPr lang="en-US" smtClean="0"/>
              <a:pPr>
                <a:spcAft>
                  <a:spcPts val="600"/>
                </a:spcAft>
              </a:pPr>
              <a:t>29</a:t>
            </a:fld>
            <a:endParaRPr lang="en-US"/>
          </a:p>
        </p:txBody>
      </p:sp>
    </p:spTree>
    <p:extLst>
      <p:ext uri="{BB962C8B-B14F-4D97-AF65-F5344CB8AC3E}">
        <p14:creationId xmlns:p14="http://schemas.microsoft.com/office/powerpoint/2010/main" val="2885635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53C8B672-EC29-4931-B907-F054A622F3D5}"/>
              </a:ext>
            </a:extLst>
          </p:cNvPr>
          <p:cNvSpPr>
            <a:spLocks noGrp="1"/>
          </p:cNvSpPr>
          <p:nvPr>
            <p:ph type="ftr" sz="quarter" idx="11"/>
          </p:nvPr>
        </p:nvSpPr>
        <p:spPr/>
        <p:txBody>
          <a:bodyPr/>
          <a:lstStyle/>
          <a:p>
            <a:r>
              <a:rPr lang="en-US"/>
              <a:t>FOTER GOES HERE</a:t>
            </a:r>
            <a:endParaRPr lang="en-US" dirty="0"/>
          </a:p>
        </p:txBody>
      </p:sp>
      <p:sp>
        <p:nvSpPr>
          <p:cNvPr id="4" name="Slide Number Placeholder 3">
            <a:extLst>
              <a:ext uri="{FF2B5EF4-FFF2-40B4-BE49-F238E27FC236}">
                <a16:creationId xmlns:a16="http://schemas.microsoft.com/office/drawing/2014/main" xmlns="" id="{1D2C7322-4EC7-4DEB-AA3C-3978689FEBD8}"/>
              </a:ext>
            </a:extLst>
          </p:cNvPr>
          <p:cNvSpPr>
            <a:spLocks noGrp="1"/>
          </p:cNvSpPr>
          <p:nvPr>
            <p:ph type="sldNum" sz="quarter" idx="12"/>
          </p:nvPr>
        </p:nvSpPr>
        <p:spPr/>
        <p:txBody>
          <a:bodyPr/>
          <a:lstStyle/>
          <a:p>
            <a:fld id="{42782948-4DBE-204D-AB9E-B65E067054AE}" type="slidenum">
              <a:rPr lang="en-US" smtClean="0"/>
              <a:pPr/>
              <a:t>3</a:t>
            </a:fld>
            <a:endParaRPr lang="en-US"/>
          </a:p>
        </p:txBody>
      </p:sp>
      <p:pic>
        <p:nvPicPr>
          <p:cNvPr id="6" name="Picture 5">
            <a:extLst>
              <a:ext uri="{FF2B5EF4-FFF2-40B4-BE49-F238E27FC236}">
                <a16:creationId xmlns:a16="http://schemas.microsoft.com/office/drawing/2014/main" xmlns="" id="{89B21AD9-C697-4A40-8156-217D2BF96851}"/>
              </a:ext>
            </a:extLst>
          </p:cNvPr>
          <p:cNvPicPr>
            <a:picLocks noChangeAspect="1"/>
          </p:cNvPicPr>
          <p:nvPr/>
        </p:nvPicPr>
        <p:blipFill rotWithShape="1">
          <a:blip r:embed="rId2"/>
          <a:srcRect l="16072" t="16889" r="16357" b="11747"/>
          <a:stretch/>
        </p:blipFill>
        <p:spPr>
          <a:xfrm>
            <a:off x="994979" y="193638"/>
            <a:ext cx="10993821" cy="6470724"/>
          </a:xfrm>
          <a:prstGeom prst="rect">
            <a:avLst/>
          </a:prstGeom>
        </p:spPr>
      </p:pic>
    </p:spTree>
    <p:extLst>
      <p:ext uri="{BB962C8B-B14F-4D97-AF65-F5344CB8AC3E}">
        <p14:creationId xmlns:p14="http://schemas.microsoft.com/office/powerpoint/2010/main" val="1541802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F8DD73-83B7-4E42-890E-359F58FCB879}"/>
              </a:ext>
            </a:extLst>
          </p:cNvPr>
          <p:cNvSpPr>
            <a:spLocks noGrp="1"/>
          </p:cNvSpPr>
          <p:nvPr>
            <p:ph type="dt" sz="half" idx="10"/>
          </p:nvPr>
        </p:nvSpPr>
        <p:spPr/>
        <p:txBody>
          <a:bodyPr/>
          <a:lstStyle/>
          <a:p>
            <a:r>
              <a:rPr lang="en-US"/>
              <a:t>12/5/2019</a:t>
            </a:r>
          </a:p>
        </p:txBody>
      </p:sp>
      <p:sp>
        <p:nvSpPr>
          <p:cNvPr id="3" name="Footer Placeholder 2">
            <a:extLst>
              <a:ext uri="{FF2B5EF4-FFF2-40B4-BE49-F238E27FC236}">
                <a16:creationId xmlns:a16="http://schemas.microsoft.com/office/drawing/2014/main" xmlns="" id="{9E2CA401-1FF6-4782-9ACC-4F62667AD371}"/>
              </a:ext>
            </a:extLst>
          </p:cNvPr>
          <p:cNvSpPr>
            <a:spLocks noGrp="1"/>
          </p:cNvSpPr>
          <p:nvPr>
            <p:ph type="ftr" sz="quarter" idx="11"/>
          </p:nvPr>
        </p:nvSpPr>
        <p:spPr/>
        <p:txBody>
          <a:bodyPr/>
          <a:lstStyle/>
          <a:p>
            <a:r>
              <a:rPr lang="en-US"/>
              <a:t>USAID </a:t>
            </a:r>
            <a:r>
              <a:rPr lang="uk-UA"/>
              <a:t>Проект Енергетичної Безпеки</a:t>
            </a:r>
            <a:endParaRPr lang="en-US"/>
          </a:p>
        </p:txBody>
      </p:sp>
      <p:sp>
        <p:nvSpPr>
          <p:cNvPr id="4" name="Slide Number Placeholder 3">
            <a:extLst>
              <a:ext uri="{FF2B5EF4-FFF2-40B4-BE49-F238E27FC236}">
                <a16:creationId xmlns:a16="http://schemas.microsoft.com/office/drawing/2014/main" xmlns="" id="{2D6E9062-49A7-405E-8D98-6619CFCC8875}"/>
              </a:ext>
            </a:extLst>
          </p:cNvPr>
          <p:cNvSpPr>
            <a:spLocks noGrp="1"/>
          </p:cNvSpPr>
          <p:nvPr>
            <p:ph type="sldNum" sz="quarter" idx="12"/>
          </p:nvPr>
        </p:nvSpPr>
        <p:spPr/>
        <p:txBody>
          <a:bodyPr/>
          <a:lstStyle/>
          <a:p>
            <a:fld id="{82AF0F51-87CF-43B6-AAC1-082C28D64575}" type="slidenum">
              <a:rPr lang="en-US" smtClean="0"/>
              <a:t>30</a:t>
            </a:fld>
            <a:endParaRPr lang="en-US"/>
          </a:p>
        </p:txBody>
      </p:sp>
      <p:graphicFrame>
        <p:nvGraphicFramePr>
          <p:cNvPr id="5" name="Diagram 4">
            <a:extLst>
              <a:ext uri="{FF2B5EF4-FFF2-40B4-BE49-F238E27FC236}">
                <a16:creationId xmlns:a16="http://schemas.microsoft.com/office/drawing/2014/main" xmlns="" id="{A6C2CFF5-D694-4979-A55C-C7758BADCBE3}"/>
              </a:ext>
            </a:extLst>
          </p:cNvPr>
          <p:cNvGraphicFramePr/>
          <p:nvPr>
            <p:extLst>
              <p:ext uri="{D42A27DB-BD31-4B8C-83A1-F6EECF244321}">
                <p14:modId xmlns:p14="http://schemas.microsoft.com/office/powerpoint/2010/main" val="515958095"/>
              </p:ext>
            </p:extLst>
          </p:nvPr>
        </p:nvGraphicFramePr>
        <p:xfrm>
          <a:off x="2032000" y="719666"/>
          <a:ext cx="8128000" cy="566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1883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3" name="Content Placeholder 9">
            <a:extLst>
              <a:ext uri="{FF2B5EF4-FFF2-40B4-BE49-F238E27FC236}">
                <a16:creationId xmlns:a16="http://schemas.microsoft.com/office/drawing/2014/main" xmlns="" id="{612880BB-6E3E-4C91-AC74-9EA4AEB06073}"/>
              </a:ext>
            </a:extLst>
          </p:cNvPr>
          <p:cNvGraphicFramePr>
            <a:graphicFrameLocks/>
          </p:cNvGraphicFramePr>
          <p:nvPr>
            <p:extLst>
              <p:ext uri="{D42A27DB-BD31-4B8C-83A1-F6EECF244321}">
                <p14:modId xmlns:p14="http://schemas.microsoft.com/office/powerpoint/2010/main" val="1248667187"/>
              </p:ext>
            </p:extLst>
          </p:nvPr>
        </p:nvGraphicFramePr>
        <p:xfrm>
          <a:off x="2139885" y="1263192"/>
          <a:ext cx="8314441" cy="3836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xmlns="" id="{11BF79BE-07F9-4DFA-AE1E-D2CDFD995BBD}"/>
              </a:ext>
            </a:extLst>
          </p:cNvPr>
          <p:cNvSpPr>
            <a:spLocks noGrp="1"/>
          </p:cNvSpPr>
          <p:nvPr>
            <p:ph type="title"/>
          </p:nvPr>
        </p:nvSpPr>
        <p:spPr>
          <a:xfrm>
            <a:off x="1002890" y="570271"/>
            <a:ext cx="10275114" cy="580103"/>
          </a:xfrm>
        </p:spPr>
        <p:txBody>
          <a:bodyPr/>
          <a:lstStyle/>
          <a:p>
            <a:pPr algn="ctr"/>
            <a:r>
              <a:rPr lang="uk-UA" b="1" dirty="0">
                <a:solidFill>
                  <a:schemeClr val="bg2"/>
                </a:solidFill>
              </a:rPr>
              <a:t>Модель тренінгової програми </a:t>
            </a:r>
            <a:endParaRPr lang="en-US" b="1" dirty="0">
              <a:solidFill>
                <a:schemeClr val="bg2"/>
              </a:solidFill>
            </a:endParaRPr>
          </a:p>
        </p:txBody>
      </p:sp>
      <p:sp>
        <p:nvSpPr>
          <p:cNvPr id="2" name="Oval 1">
            <a:extLst>
              <a:ext uri="{FF2B5EF4-FFF2-40B4-BE49-F238E27FC236}">
                <a16:creationId xmlns:a16="http://schemas.microsoft.com/office/drawing/2014/main" xmlns="" id="{C8B2BB67-6FFC-4A11-8D73-049245D57C22}"/>
              </a:ext>
            </a:extLst>
          </p:cNvPr>
          <p:cNvSpPr/>
          <p:nvPr/>
        </p:nvSpPr>
        <p:spPr>
          <a:xfrm>
            <a:off x="5344997" y="5099901"/>
            <a:ext cx="1904215" cy="148913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uk-UA" sz="1400" dirty="0">
                <a:latin typeface="Arial" panose="020B0604020202020204" pitchFamily="34" charset="0"/>
                <a:cs typeface="Arial" panose="020B0604020202020204" pitchFamily="34" charset="0"/>
              </a:rPr>
              <a:t>Інтегрування набутих навичок у практику</a:t>
            </a:r>
            <a:endParaRPr lang="en-US" sz="1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B6D8708E-7A52-A079-7EDD-159E484D37D0}"/>
              </a:ext>
            </a:extLst>
          </p:cNvPr>
          <p:cNvPicPr>
            <a:picLocks noChangeAspect="1"/>
          </p:cNvPicPr>
          <p:nvPr/>
        </p:nvPicPr>
        <p:blipFill>
          <a:blip r:embed="rId7"/>
          <a:stretch>
            <a:fillRect/>
          </a:stretch>
        </p:blipFill>
        <p:spPr>
          <a:xfrm>
            <a:off x="-1076960" y="3421306"/>
            <a:ext cx="5492940" cy="2423160"/>
          </a:xfrm>
          <a:prstGeom prst="rect">
            <a:avLst/>
          </a:prstGeom>
        </p:spPr>
      </p:pic>
      <p:pic>
        <p:nvPicPr>
          <p:cNvPr id="7" name="Picture 6" descr="A group of people standing in a room&#10;&#10;Description automatically generated with medium confidence">
            <a:extLst>
              <a:ext uri="{FF2B5EF4-FFF2-40B4-BE49-F238E27FC236}">
                <a16:creationId xmlns:a16="http://schemas.microsoft.com/office/drawing/2014/main" xmlns="" id="{C09F2756-D60A-7AEA-4D5C-F95B21B5D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8229" y="3429000"/>
            <a:ext cx="3299327" cy="2519737"/>
          </a:xfrm>
          <a:prstGeom prst="rect">
            <a:avLst/>
          </a:prstGeom>
        </p:spPr>
      </p:pic>
    </p:spTree>
    <p:extLst>
      <p:ext uri="{BB962C8B-B14F-4D97-AF65-F5344CB8AC3E}">
        <p14:creationId xmlns:p14="http://schemas.microsoft.com/office/powerpoint/2010/main" val="171313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7E951-6743-44C3-BB21-30CD82AAAA1C}"/>
              </a:ext>
            </a:extLst>
          </p:cNvPr>
          <p:cNvSpPr>
            <a:spLocks noGrp="1"/>
          </p:cNvSpPr>
          <p:nvPr>
            <p:ph type="title"/>
          </p:nvPr>
        </p:nvSpPr>
        <p:spPr>
          <a:xfrm>
            <a:off x="880056" y="376062"/>
            <a:ext cx="10356696" cy="892299"/>
          </a:xfrm>
        </p:spPr>
        <p:txBody>
          <a:bodyPr anchor="b">
            <a:normAutofit fontScale="90000"/>
          </a:bodyPr>
          <a:lstStyle/>
          <a:p>
            <a:pPr algn="ctr"/>
            <a:r>
              <a:rPr lang="uk-UA" b="1" dirty="0">
                <a:solidFill>
                  <a:schemeClr val="accent6">
                    <a:lumMod val="75000"/>
                  </a:schemeClr>
                </a:solidFill>
              </a:rPr>
              <a:t>Успішні приклади</a:t>
            </a:r>
            <a:r>
              <a:rPr lang="en-US" b="1" dirty="0">
                <a:solidFill>
                  <a:srgbClr val="C00000"/>
                </a:solidFill>
              </a:rPr>
              <a:t>     </a:t>
            </a:r>
            <a:r>
              <a:rPr lang="en-US" dirty="0">
                <a:solidFill>
                  <a:srgbClr val="C00000"/>
                </a:solidFill>
              </a:rPr>
              <a:t>                                                                                                         </a:t>
            </a:r>
            <a:r>
              <a:rPr lang="uk-UA" dirty="0">
                <a:solidFill>
                  <a:srgbClr val="C00000"/>
                </a:solidFill>
              </a:rPr>
              <a:t>НЕК «Укренерго»                               КП «</a:t>
            </a:r>
            <a:r>
              <a:rPr lang="uk-UA" dirty="0" err="1">
                <a:solidFill>
                  <a:srgbClr val="C00000"/>
                </a:solidFill>
              </a:rPr>
              <a:t>Київтеплоенерго</a:t>
            </a:r>
            <a:r>
              <a:rPr lang="uk-UA" dirty="0">
                <a:solidFill>
                  <a:srgbClr val="C00000"/>
                </a:solidFill>
              </a:rPr>
              <a:t>»</a:t>
            </a:r>
            <a:endParaRPr lang="en-US" dirty="0">
              <a:solidFill>
                <a:srgbClr val="C00000"/>
              </a:solidFill>
            </a:endParaRPr>
          </a:p>
        </p:txBody>
      </p:sp>
      <p:pic>
        <p:nvPicPr>
          <p:cNvPr id="8" name="Content Placeholder 7" descr="A group of people standing in front of a crowd posing for the camera&#10;&#10;Description automatically generated">
            <a:extLst>
              <a:ext uri="{FF2B5EF4-FFF2-40B4-BE49-F238E27FC236}">
                <a16:creationId xmlns:a16="http://schemas.microsoft.com/office/drawing/2014/main" xmlns="" id="{18BFD249-0BA1-45D7-93E4-2BD14C581A6C}"/>
              </a:ext>
            </a:extLst>
          </p:cNvPr>
          <p:cNvPicPr>
            <a:picLocks noGrp="1" noChangeAspect="1"/>
          </p:cNvPicPr>
          <p:nvPr>
            <p:ph sz="half" idx="1"/>
          </p:nvPr>
        </p:nvPicPr>
        <p:blipFill rotWithShape="1">
          <a:blip r:embed="rId2"/>
          <a:srcRect l="20154" r="13397" b="1"/>
          <a:stretch/>
        </p:blipFill>
        <p:spPr>
          <a:xfrm>
            <a:off x="880056" y="1825625"/>
            <a:ext cx="5140350" cy="4351338"/>
          </a:xfrm>
          <a:noFill/>
        </p:spPr>
      </p:pic>
      <p:pic>
        <p:nvPicPr>
          <p:cNvPr id="10" name="Picture 9" descr="A group of people standing in front of a crowd posing for the camera&#10;&#10;Description automatically generated">
            <a:extLst>
              <a:ext uri="{FF2B5EF4-FFF2-40B4-BE49-F238E27FC236}">
                <a16:creationId xmlns:a16="http://schemas.microsoft.com/office/drawing/2014/main" xmlns="" id="{4529B79E-A093-40B2-B7B3-825B76667EB8}"/>
              </a:ext>
            </a:extLst>
          </p:cNvPr>
          <p:cNvPicPr>
            <a:picLocks noChangeAspect="1"/>
          </p:cNvPicPr>
          <p:nvPr/>
        </p:nvPicPr>
        <p:blipFill rotWithShape="1">
          <a:blip r:embed="rId3"/>
          <a:srcRect l="9781" r="21113" b="3"/>
          <a:stretch/>
        </p:blipFill>
        <p:spPr>
          <a:xfrm>
            <a:off x="6171594" y="1825625"/>
            <a:ext cx="5140350" cy="4351338"/>
          </a:xfrm>
          <a:prstGeom prst="rect">
            <a:avLst/>
          </a:prstGeom>
          <a:noFill/>
        </p:spPr>
      </p:pic>
      <p:sp>
        <p:nvSpPr>
          <p:cNvPr id="4" name="Date Placeholder 3">
            <a:extLst>
              <a:ext uri="{FF2B5EF4-FFF2-40B4-BE49-F238E27FC236}">
                <a16:creationId xmlns:a16="http://schemas.microsoft.com/office/drawing/2014/main" xmlns="" id="{C2F5036B-954D-41D1-9E77-841B88EFEF1E}"/>
              </a:ext>
            </a:extLst>
          </p:cNvPr>
          <p:cNvSpPr>
            <a:spLocks noGrp="1"/>
          </p:cNvSpPr>
          <p:nvPr>
            <p:ph type="dt" sz="half" idx="10"/>
          </p:nvPr>
        </p:nvSpPr>
        <p:spPr>
          <a:xfrm>
            <a:off x="250111" y="6433980"/>
            <a:ext cx="2822153" cy="246221"/>
          </a:xfrm>
        </p:spPr>
        <p:txBody>
          <a:bodyPr anchor="ctr">
            <a:normAutofit/>
          </a:bodyPr>
          <a:lstStyle/>
          <a:p>
            <a:pPr>
              <a:spcAft>
                <a:spcPts val="794"/>
              </a:spcAft>
            </a:pPr>
            <a:fld id="{DFF59E6C-43CC-44E8-88EA-E12A1398A573}" type="datetime1">
              <a:rPr lang="en-US" smtClean="0"/>
              <a:pPr>
                <a:spcAft>
                  <a:spcPts val="794"/>
                </a:spcAft>
              </a:pPr>
              <a:t>1/17/2023</a:t>
            </a:fld>
            <a:endParaRPr lang="en-US"/>
          </a:p>
        </p:txBody>
      </p:sp>
      <p:sp>
        <p:nvSpPr>
          <p:cNvPr id="5" name="Footer Placeholder 4">
            <a:extLst>
              <a:ext uri="{FF2B5EF4-FFF2-40B4-BE49-F238E27FC236}">
                <a16:creationId xmlns:a16="http://schemas.microsoft.com/office/drawing/2014/main" xmlns="" id="{078BA817-505F-4114-B33C-AEC6A533EFBD}"/>
              </a:ext>
            </a:extLst>
          </p:cNvPr>
          <p:cNvSpPr>
            <a:spLocks noGrp="1"/>
          </p:cNvSpPr>
          <p:nvPr>
            <p:ph type="ftr" sz="quarter" idx="11"/>
          </p:nvPr>
        </p:nvSpPr>
        <p:spPr>
          <a:xfrm>
            <a:off x="4180968" y="6424782"/>
            <a:ext cx="3830065" cy="264617"/>
          </a:xfrm>
        </p:spPr>
        <p:txBody>
          <a:bodyPr anchor="ctr">
            <a:normAutofit/>
          </a:bodyPr>
          <a:lstStyle/>
          <a:p>
            <a:pPr>
              <a:spcAft>
                <a:spcPts val="794"/>
              </a:spcAft>
            </a:pPr>
            <a:r>
              <a:rPr lang="en-US"/>
              <a:t>PRESENTED BY THE USAID ENERGY SECURITY PROJECT</a:t>
            </a:r>
          </a:p>
        </p:txBody>
      </p:sp>
      <p:sp>
        <p:nvSpPr>
          <p:cNvPr id="6" name="Slide Number Placeholder 5">
            <a:extLst>
              <a:ext uri="{FF2B5EF4-FFF2-40B4-BE49-F238E27FC236}">
                <a16:creationId xmlns:a16="http://schemas.microsoft.com/office/drawing/2014/main" xmlns="" id="{17AA330B-E83F-4E81-8060-1FFFA2506B60}"/>
              </a:ext>
            </a:extLst>
          </p:cNvPr>
          <p:cNvSpPr>
            <a:spLocks noGrp="1"/>
          </p:cNvSpPr>
          <p:nvPr>
            <p:ph type="sldNum" sz="quarter" idx="12"/>
          </p:nvPr>
        </p:nvSpPr>
        <p:spPr>
          <a:xfrm>
            <a:off x="9119736" y="6414605"/>
            <a:ext cx="2822153" cy="284972"/>
          </a:xfrm>
        </p:spPr>
        <p:txBody>
          <a:bodyPr anchor="ctr">
            <a:normAutofit/>
          </a:bodyPr>
          <a:lstStyle/>
          <a:p>
            <a:pPr>
              <a:spcAft>
                <a:spcPts val="794"/>
              </a:spcAft>
            </a:pPr>
            <a:fld id="{C5449DFA-B43D-4FE3-A962-44A8B33232CC}" type="slidenum">
              <a:rPr lang="en-US" smtClean="0"/>
              <a:pPr>
                <a:spcAft>
                  <a:spcPts val="794"/>
                </a:spcAft>
              </a:pPr>
              <a:t>32</a:t>
            </a:fld>
            <a:endParaRPr lang="en-US"/>
          </a:p>
        </p:txBody>
      </p:sp>
    </p:spTree>
    <p:extLst>
      <p:ext uri="{BB962C8B-B14F-4D97-AF65-F5344CB8AC3E}">
        <p14:creationId xmlns:p14="http://schemas.microsoft.com/office/powerpoint/2010/main" val="4053918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4972D3-AA3B-4C78-A821-E5738DA601EB}"/>
              </a:ext>
            </a:extLst>
          </p:cNvPr>
          <p:cNvSpPr>
            <a:spLocks noGrp="1"/>
          </p:cNvSpPr>
          <p:nvPr>
            <p:ph type="dt" sz="half" idx="2"/>
          </p:nvPr>
        </p:nvSpPr>
        <p:spPr/>
        <p:txBody>
          <a:bodyPr/>
          <a:lstStyle/>
          <a:p>
            <a:r>
              <a:rPr lang="en-US"/>
              <a:t>12/5/2019</a:t>
            </a:r>
          </a:p>
        </p:txBody>
      </p:sp>
      <p:sp>
        <p:nvSpPr>
          <p:cNvPr id="3" name="Footer Placeholder 2">
            <a:extLst>
              <a:ext uri="{FF2B5EF4-FFF2-40B4-BE49-F238E27FC236}">
                <a16:creationId xmlns:a16="http://schemas.microsoft.com/office/drawing/2014/main" xmlns="" id="{BED819F1-6A60-411E-9B59-166C07B31CBF}"/>
              </a:ext>
            </a:extLst>
          </p:cNvPr>
          <p:cNvSpPr>
            <a:spLocks noGrp="1"/>
          </p:cNvSpPr>
          <p:nvPr>
            <p:ph type="ftr" sz="quarter" idx="3"/>
          </p:nvPr>
        </p:nvSpPr>
        <p:spPr/>
        <p:txBody>
          <a:bodyPr/>
          <a:lstStyle/>
          <a:p>
            <a:r>
              <a:rPr lang="en-US"/>
              <a:t>USAID </a:t>
            </a:r>
            <a:r>
              <a:rPr lang="uk-UA"/>
              <a:t>Проект Енергетичної Безпеки</a:t>
            </a:r>
            <a:endParaRPr lang="en-US"/>
          </a:p>
        </p:txBody>
      </p:sp>
      <p:sp>
        <p:nvSpPr>
          <p:cNvPr id="4" name="Slide Number Placeholder 3">
            <a:extLst>
              <a:ext uri="{FF2B5EF4-FFF2-40B4-BE49-F238E27FC236}">
                <a16:creationId xmlns:a16="http://schemas.microsoft.com/office/drawing/2014/main" xmlns="" id="{7AEC0120-09BA-445F-AB5B-E0BDDAF7050B}"/>
              </a:ext>
            </a:extLst>
          </p:cNvPr>
          <p:cNvSpPr>
            <a:spLocks noGrp="1"/>
          </p:cNvSpPr>
          <p:nvPr>
            <p:ph type="sldNum" sz="quarter" idx="4"/>
          </p:nvPr>
        </p:nvSpPr>
        <p:spPr/>
        <p:txBody>
          <a:bodyPr/>
          <a:lstStyle/>
          <a:p>
            <a:fld id="{42782948-4DBE-204D-AB9E-B65E067054AE}" type="slidenum">
              <a:rPr lang="en-US" smtClean="0"/>
              <a:pPr/>
              <a:t>33</a:t>
            </a:fld>
            <a:endParaRPr lang="en-US"/>
          </a:p>
        </p:txBody>
      </p:sp>
      <p:sp>
        <p:nvSpPr>
          <p:cNvPr id="5" name="Title 4">
            <a:extLst>
              <a:ext uri="{FF2B5EF4-FFF2-40B4-BE49-F238E27FC236}">
                <a16:creationId xmlns:a16="http://schemas.microsoft.com/office/drawing/2014/main" xmlns="" id="{8B2EDD93-7B6A-413D-8938-0CD21BB7B8E1}"/>
              </a:ext>
            </a:extLst>
          </p:cNvPr>
          <p:cNvSpPr>
            <a:spLocks noGrp="1"/>
          </p:cNvSpPr>
          <p:nvPr>
            <p:ph type="title"/>
          </p:nvPr>
        </p:nvSpPr>
        <p:spPr/>
        <p:txBody>
          <a:bodyPr/>
          <a:lstStyle/>
          <a:p>
            <a:pPr algn="ctr"/>
            <a:r>
              <a:rPr lang="uk-UA" b="1" dirty="0">
                <a:solidFill>
                  <a:srgbClr val="FF0000"/>
                </a:solidFill>
              </a:rPr>
              <a:t>Основні питання </a:t>
            </a:r>
            <a:endParaRPr lang="en-US" b="1" dirty="0">
              <a:solidFill>
                <a:srgbClr val="FF0000"/>
              </a:solidFill>
            </a:endParaRPr>
          </a:p>
        </p:txBody>
      </p:sp>
      <p:graphicFrame>
        <p:nvGraphicFramePr>
          <p:cNvPr id="7" name="Content Placeholder 6">
            <a:extLst>
              <a:ext uri="{FF2B5EF4-FFF2-40B4-BE49-F238E27FC236}">
                <a16:creationId xmlns:a16="http://schemas.microsoft.com/office/drawing/2014/main" xmlns="" id="{FDB922E9-BD11-478C-9739-41A49B15E018}"/>
              </a:ext>
            </a:extLst>
          </p:cNvPr>
          <p:cNvGraphicFramePr>
            <a:graphicFrameLocks noGrp="1"/>
          </p:cNvGraphicFramePr>
          <p:nvPr>
            <p:ph idx="1"/>
            <p:extLst>
              <p:ext uri="{D42A27DB-BD31-4B8C-83A1-F6EECF244321}">
                <p14:modId xmlns:p14="http://schemas.microsoft.com/office/powerpoint/2010/main" val="1595870602"/>
              </p:ext>
            </p:extLst>
          </p:nvPr>
        </p:nvGraphicFramePr>
        <p:xfrm>
          <a:off x="914400" y="1716088"/>
          <a:ext cx="10363200" cy="4232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1797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DA8DCA1D-5060-4102-9B63-29FFE505D5F4}"/>
              </a:ext>
            </a:extLst>
          </p:cNvPr>
          <p:cNvSpPr>
            <a:spLocks noGrp="1"/>
          </p:cNvSpPr>
          <p:nvPr>
            <p:ph type="ftr" sz="quarter" idx="3"/>
          </p:nvPr>
        </p:nvSpPr>
        <p:spPr>
          <a:xfrm>
            <a:off x="4165600" y="6423933"/>
            <a:ext cx="3860800" cy="214546"/>
          </a:xfrm>
        </p:spPr>
        <p:txBody>
          <a:bodyPr anchor="ctr">
            <a:normAutofit/>
          </a:bodyPr>
          <a:lstStyle/>
          <a:p>
            <a:pPr>
              <a:spcAft>
                <a:spcPts val="600"/>
              </a:spcAft>
            </a:pPr>
            <a:r>
              <a:rPr lang="en-US"/>
              <a:t>USAID </a:t>
            </a:r>
            <a:r>
              <a:rPr lang="uk-UA"/>
              <a:t>Проект Енергетичної Безпеки</a:t>
            </a:r>
            <a:endParaRPr lang="en-US"/>
          </a:p>
        </p:txBody>
      </p:sp>
      <p:sp>
        <p:nvSpPr>
          <p:cNvPr id="6" name="Slide Number Placeholder 5">
            <a:extLst>
              <a:ext uri="{FF2B5EF4-FFF2-40B4-BE49-F238E27FC236}">
                <a16:creationId xmlns:a16="http://schemas.microsoft.com/office/drawing/2014/main" xmlns="" id="{24F06805-D044-4232-8124-B9ED445FE57B}"/>
              </a:ext>
            </a:extLst>
          </p:cNvPr>
          <p:cNvSpPr>
            <a:spLocks noGrp="1"/>
          </p:cNvSpPr>
          <p:nvPr>
            <p:ph type="sldNum" sz="quarter" idx="4"/>
          </p:nvPr>
        </p:nvSpPr>
        <p:spPr>
          <a:xfrm>
            <a:off x="9144000" y="6423933"/>
            <a:ext cx="2844800" cy="214546"/>
          </a:xfrm>
        </p:spPr>
        <p:txBody>
          <a:bodyPr anchor="ctr">
            <a:normAutofit/>
          </a:bodyPr>
          <a:lstStyle/>
          <a:p>
            <a:pPr>
              <a:spcAft>
                <a:spcPts val="600"/>
              </a:spcAft>
            </a:pPr>
            <a:fld id="{42782948-4DBE-204D-AB9E-B65E067054AE}" type="slidenum">
              <a:rPr lang="en-US" smtClean="0"/>
              <a:pPr>
                <a:spcAft>
                  <a:spcPts val="600"/>
                </a:spcAft>
              </a:pPr>
              <a:t>34</a:t>
            </a:fld>
            <a:endParaRPr lang="en-US"/>
          </a:p>
        </p:txBody>
      </p:sp>
      <p:sp>
        <p:nvSpPr>
          <p:cNvPr id="17" name="Title 3">
            <a:extLst>
              <a:ext uri="{FF2B5EF4-FFF2-40B4-BE49-F238E27FC236}">
                <a16:creationId xmlns:a16="http://schemas.microsoft.com/office/drawing/2014/main" xmlns="" id="{8DE7F3FD-9485-3342-E918-CA3DC2BD5060}"/>
              </a:ext>
            </a:extLst>
          </p:cNvPr>
          <p:cNvSpPr>
            <a:spLocks noGrp="1"/>
          </p:cNvSpPr>
          <p:nvPr>
            <p:ph type="title"/>
          </p:nvPr>
        </p:nvSpPr>
        <p:spPr>
          <a:xfrm>
            <a:off x="746234" y="136159"/>
            <a:ext cx="11077905" cy="1766213"/>
          </a:xfrm>
        </p:spPr>
        <p:txBody>
          <a:bodyPr/>
          <a:lstStyle/>
          <a:p>
            <a:pPr algn="ctr"/>
            <a:r>
              <a:rPr lang="uk-UA" b="1" dirty="0">
                <a:solidFill>
                  <a:srgbClr val="C00000"/>
                </a:solidFill>
              </a:rPr>
              <a:t/>
            </a:r>
            <a:br>
              <a:rPr lang="uk-UA" b="1" dirty="0">
                <a:solidFill>
                  <a:srgbClr val="C00000"/>
                </a:solidFill>
              </a:rPr>
            </a:br>
            <a:r>
              <a:rPr lang="uk-UA" b="1" dirty="0">
                <a:solidFill>
                  <a:srgbClr val="C00000"/>
                </a:solidFill>
              </a:rPr>
              <a:t>Навчання з гендерних питань сприятиме процесу переосмисленню знань, навичок та отриманню нових компетенцій</a:t>
            </a:r>
            <a:endParaRPr lang="en-US" b="1" dirty="0">
              <a:solidFill>
                <a:srgbClr val="C00000"/>
              </a:solidFill>
            </a:endParaRPr>
          </a:p>
        </p:txBody>
      </p:sp>
      <p:pic>
        <p:nvPicPr>
          <p:cNvPr id="12" name="Picture 11" descr="Diagram&#10;&#10;Description automatically generated">
            <a:extLst>
              <a:ext uri="{FF2B5EF4-FFF2-40B4-BE49-F238E27FC236}">
                <a16:creationId xmlns:a16="http://schemas.microsoft.com/office/drawing/2014/main" xmlns="" id="{FEDF9D4F-0D99-4BA9-8DD3-A3ECC9742AE9}"/>
              </a:ext>
            </a:extLst>
          </p:cNvPr>
          <p:cNvPicPr>
            <a:picLocks noChangeAspect="1"/>
          </p:cNvPicPr>
          <p:nvPr/>
        </p:nvPicPr>
        <p:blipFill rotWithShape="1">
          <a:blip r:embed="rId2"/>
          <a:srcRect l="16210" t="19785" r="12420" b="9105"/>
          <a:stretch/>
        </p:blipFill>
        <p:spPr>
          <a:xfrm>
            <a:off x="1576553" y="1902372"/>
            <a:ext cx="9312164" cy="4614042"/>
          </a:xfrm>
          <a:prstGeom prst="rect">
            <a:avLst/>
          </a:prstGeom>
          <a:noFill/>
        </p:spPr>
      </p:pic>
      <p:sp>
        <p:nvSpPr>
          <p:cNvPr id="4" name="Date Placeholder 3" hidden="1">
            <a:extLst>
              <a:ext uri="{FF2B5EF4-FFF2-40B4-BE49-F238E27FC236}">
                <a16:creationId xmlns:a16="http://schemas.microsoft.com/office/drawing/2014/main" xmlns="" id="{A5F93E09-9000-463F-A8B3-0FED1D13886E}"/>
              </a:ext>
            </a:extLst>
          </p:cNvPr>
          <p:cNvSpPr>
            <a:spLocks noGrp="1"/>
          </p:cNvSpPr>
          <p:nvPr>
            <p:ph type="dt" sz="half" idx="2"/>
          </p:nvPr>
        </p:nvSpPr>
        <p:spPr/>
        <p:txBody>
          <a:bodyPr/>
          <a:lstStyle/>
          <a:p>
            <a:pPr>
              <a:spcAft>
                <a:spcPts val="600"/>
              </a:spcAft>
            </a:pPr>
            <a:r>
              <a:rPr lang="en-US"/>
              <a:t>12/5/2019</a:t>
            </a:r>
          </a:p>
        </p:txBody>
      </p:sp>
    </p:spTree>
    <p:extLst>
      <p:ext uri="{BB962C8B-B14F-4D97-AF65-F5344CB8AC3E}">
        <p14:creationId xmlns:p14="http://schemas.microsoft.com/office/powerpoint/2010/main" val="3297483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12A07D8-D8E0-AD2D-CD51-D17E525C0AA4}"/>
              </a:ext>
            </a:extLst>
          </p:cNvPr>
          <p:cNvSpPr>
            <a:spLocks noGrp="1"/>
          </p:cNvSpPr>
          <p:nvPr>
            <p:ph type="title"/>
          </p:nvPr>
        </p:nvSpPr>
        <p:spPr>
          <a:xfrm>
            <a:off x="914805" y="4074320"/>
            <a:ext cx="10363200" cy="707886"/>
          </a:xfrm>
        </p:spPr>
        <p:txBody>
          <a:bodyPr/>
          <a:lstStyle/>
          <a:p>
            <a:pPr algn="ctr"/>
            <a:r>
              <a:rPr lang="uk-UA" sz="4000" dirty="0">
                <a:solidFill>
                  <a:schemeClr val="bg1"/>
                </a:solidFill>
              </a:rPr>
              <a:t>До зустрічі!</a:t>
            </a:r>
            <a:endParaRPr lang="en-US" sz="4000" dirty="0">
              <a:solidFill>
                <a:schemeClr val="bg1"/>
              </a:solidFill>
            </a:endParaRPr>
          </a:p>
        </p:txBody>
      </p:sp>
      <p:sp>
        <p:nvSpPr>
          <p:cNvPr id="2" name="Footer Placeholder 1">
            <a:extLst>
              <a:ext uri="{FF2B5EF4-FFF2-40B4-BE49-F238E27FC236}">
                <a16:creationId xmlns:a16="http://schemas.microsoft.com/office/drawing/2014/main" xmlns="" id="{3C12FF18-AE09-6988-80EC-EADF59D6E3C0}"/>
              </a:ext>
            </a:extLst>
          </p:cNvPr>
          <p:cNvSpPr>
            <a:spLocks noGrp="1"/>
          </p:cNvSpPr>
          <p:nvPr>
            <p:ph type="ftr" sz="quarter" idx="11"/>
          </p:nvPr>
        </p:nvSpPr>
        <p:spPr/>
        <p:txBody>
          <a:bodyPr/>
          <a:lstStyle/>
          <a:p>
            <a:r>
              <a:rPr lang="en-US"/>
              <a:t>PRESENTED BY THE USAID ENERGY SECURITY PROJECT </a:t>
            </a:r>
            <a:endParaRPr lang="en-US" dirty="0"/>
          </a:p>
        </p:txBody>
      </p:sp>
      <p:sp>
        <p:nvSpPr>
          <p:cNvPr id="3" name="Slide Number Placeholder 2">
            <a:extLst>
              <a:ext uri="{FF2B5EF4-FFF2-40B4-BE49-F238E27FC236}">
                <a16:creationId xmlns:a16="http://schemas.microsoft.com/office/drawing/2014/main" xmlns="" id="{83606FC3-E395-0C91-316F-535436D0990E}"/>
              </a:ext>
            </a:extLst>
          </p:cNvPr>
          <p:cNvSpPr>
            <a:spLocks noGrp="1"/>
          </p:cNvSpPr>
          <p:nvPr>
            <p:ph type="sldNum" sz="quarter" idx="12"/>
          </p:nvPr>
        </p:nvSpPr>
        <p:spPr/>
        <p:txBody>
          <a:bodyPr/>
          <a:lstStyle/>
          <a:p>
            <a:fld id="{42782948-4DBE-204D-AB9E-B65E067054AE}" type="slidenum">
              <a:rPr lang="en-US" smtClean="0"/>
              <a:pPr/>
              <a:t>35</a:t>
            </a:fld>
            <a:endParaRPr lang="en-US" dirty="0"/>
          </a:p>
        </p:txBody>
      </p:sp>
    </p:spTree>
    <p:extLst>
      <p:ext uri="{BB962C8B-B14F-4D97-AF65-F5344CB8AC3E}">
        <p14:creationId xmlns:p14="http://schemas.microsoft.com/office/powerpoint/2010/main" val="120862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742B699C-E1A5-4F26-895D-9F07C7B2D11C}"/>
              </a:ext>
            </a:extLst>
          </p:cNvPr>
          <p:cNvSpPr>
            <a:spLocks noGrp="1"/>
          </p:cNvSpPr>
          <p:nvPr>
            <p:ph type="ftr" sz="quarter" idx="3"/>
          </p:nvPr>
        </p:nvSpPr>
        <p:spPr/>
        <p:txBody>
          <a:bodyPr/>
          <a:lstStyle/>
          <a:p>
            <a:r>
              <a:rPr lang="en-US"/>
              <a:t>FOOTER GOES HERE</a:t>
            </a:r>
          </a:p>
        </p:txBody>
      </p:sp>
      <p:sp>
        <p:nvSpPr>
          <p:cNvPr id="4" name="Slide Number Placeholder 3">
            <a:extLst>
              <a:ext uri="{FF2B5EF4-FFF2-40B4-BE49-F238E27FC236}">
                <a16:creationId xmlns:a16="http://schemas.microsoft.com/office/drawing/2014/main" xmlns="" id="{CAACA06A-C686-4945-9A07-02D255BF2C4F}"/>
              </a:ext>
            </a:extLst>
          </p:cNvPr>
          <p:cNvSpPr>
            <a:spLocks noGrp="1"/>
          </p:cNvSpPr>
          <p:nvPr>
            <p:ph type="sldNum" sz="quarter" idx="4"/>
          </p:nvPr>
        </p:nvSpPr>
        <p:spPr/>
        <p:txBody>
          <a:bodyPr/>
          <a:lstStyle/>
          <a:p>
            <a:fld id="{42782948-4DBE-204D-AB9E-B65E067054AE}" type="slidenum">
              <a:rPr lang="en-US" smtClean="0"/>
              <a:pPr/>
              <a:t>4</a:t>
            </a:fld>
            <a:endParaRPr lang="en-US"/>
          </a:p>
        </p:txBody>
      </p:sp>
      <p:pic>
        <p:nvPicPr>
          <p:cNvPr id="6" name="Picture 5">
            <a:extLst>
              <a:ext uri="{FF2B5EF4-FFF2-40B4-BE49-F238E27FC236}">
                <a16:creationId xmlns:a16="http://schemas.microsoft.com/office/drawing/2014/main" xmlns="" id="{A2080A80-F372-44AF-A8ED-7867CD39BA43}"/>
              </a:ext>
            </a:extLst>
          </p:cNvPr>
          <p:cNvPicPr>
            <a:picLocks noChangeAspect="1"/>
          </p:cNvPicPr>
          <p:nvPr/>
        </p:nvPicPr>
        <p:blipFill rotWithShape="1">
          <a:blip r:embed="rId2"/>
          <a:srcRect l="24857" t="16508" r="25000" b="21016"/>
          <a:stretch/>
        </p:blipFill>
        <p:spPr>
          <a:xfrm>
            <a:off x="1432874" y="219521"/>
            <a:ext cx="10555925" cy="6418958"/>
          </a:xfrm>
          <a:prstGeom prst="rect">
            <a:avLst/>
          </a:prstGeom>
        </p:spPr>
      </p:pic>
    </p:spTree>
    <p:extLst>
      <p:ext uri="{BB962C8B-B14F-4D97-AF65-F5344CB8AC3E}">
        <p14:creationId xmlns:p14="http://schemas.microsoft.com/office/powerpoint/2010/main" val="333104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EDF4FFA9-9476-4FF1-8311-53AA505CB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147925E-D06E-4338-8327-2B187934B68B}"/>
              </a:ext>
            </a:extLst>
          </p:cNvPr>
          <p:cNvSpPr>
            <a:spLocks noGrp="1"/>
          </p:cNvSpPr>
          <p:nvPr>
            <p:ph type="sldNum" sz="quarter" idx="12"/>
          </p:nvPr>
        </p:nvSpPr>
        <p:spPr/>
        <p:txBody>
          <a:bodyPr/>
          <a:lstStyle/>
          <a:p>
            <a:fld id="{469CF8B8-B06D-4391-AC2B-95C2F4287022}" type="slidenum">
              <a:rPr lang="en-US" smtClean="0"/>
              <a:t>5</a:t>
            </a:fld>
            <a:endParaRPr lang="en-US"/>
          </a:p>
        </p:txBody>
      </p:sp>
      <p:pic>
        <p:nvPicPr>
          <p:cNvPr id="5" name="Picture 4">
            <a:extLst>
              <a:ext uri="{FF2B5EF4-FFF2-40B4-BE49-F238E27FC236}">
                <a16:creationId xmlns:a16="http://schemas.microsoft.com/office/drawing/2014/main" xmlns="" id="{A9411055-89CD-4AC6-84BE-069A477DF4C0}"/>
              </a:ext>
            </a:extLst>
          </p:cNvPr>
          <p:cNvPicPr>
            <a:picLocks noChangeAspect="1"/>
          </p:cNvPicPr>
          <p:nvPr/>
        </p:nvPicPr>
        <p:blipFill rotWithShape="1">
          <a:blip r:embed="rId2"/>
          <a:srcRect l="24225" t="18001" r="23200" b="14216"/>
          <a:stretch/>
        </p:blipFill>
        <p:spPr>
          <a:xfrm>
            <a:off x="1425905" y="193638"/>
            <a:ext cx="10562895" cy="6313865"/>
          </a:xfrm>
          <a:prstGeom prst="rect">
            <a:avLst/>
          </a:prstGeom>
        </p:spPr>
      </p:pic>
    </p:spTree>
    <p:extLst>
      <p:ext uri="{BB962C8B-B14F-4D97-AF65-F5344CB8AC3E}">
        <p14:creationId xmlns:p14="http://schemas.microsoft.com/office/powerpoint/2010/main" val="225887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074" name="Picture 2" descr="Ð ÐµÐ·ÑÐ»ÑÑÐ°Ñ Ð¿Ð¾ÑÑÐºÑ Ð·Ð¾Ð±ÑÐ°Ð¶ÐµÐ½Ñ Ð·Ð° Ð·Ð°Ð¿Ð¸ÑÐ¾Ð¼ &quot;ÐºÐ°ÑÑÐ¸Ð½ÐºÐ¸ Ð³ÐµÐ½Ð´ÐµÑ&quot;">
            <a:extLst>
              <a:ext uri="{FF2B5EF4-FFF2-40B4-BE49-F238E27FC236}">
                <a16:creationId xmlns:a16="http://schemas.microsoft.com/office/drawing/2014/main" xmlns="" id="{9CB62695-17FE-4826-8631-3355B4658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08163"/>
            <a:ext cx="2600325" cy="207327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Ð ÐµÐ·ÑÐ»ÑÑÐ°Ñ Ð¿Ð¾ÑÑÐºÑ Ð·Ð¾Ð±ÑÐ°Ð¶ÐµÐ½Ñ Ð·Ð° Ð·Ð°Ð¿Ð¸ÑÐ¾Ð¼ &quot;ÐºÐ°ÑÑÐ¸Ð½ÐºÐ¸ Ð³ÐµÐ½Ð´ÐµÑ&quot;">
            <a:extLst>
              <a:ext uri="{FF2B5EF4-FFF2-40B4-BE49-F238E27FC236}">
                <a16:creationId xmlns:a16="http://schemas.microsoft.com/office/drawing/2014/main" xmlns="" id="{4888EA54-03C2-4DC3-8D03-325A66973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163" y="1808163"/>
            <a:ext cx="2692400" cy="2073275"/>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descr="Ð ÐµÐ·ÑÐ»ÑÑÐ°Ñ Ð¿Ð¾ÑÑÐºÑ Ð·Ð¾Ð±ÑÐ°Ð¶ÐµÐ½Ñ Ð·Ð° Ð·Ð°Ð¿Ð¸ÑÐ¾Ð¼ &quot;ÐºÐ°ÑÑÐ¸Ð½ÐºÐ¸ Ð³ÐµÐ½Ð´ÐµÑ&quot;">
            <a:extLst>
              <a:ext uri="{FF2B5EF4-FFF2-40B4-BE49-F238E27FC236}">
                <a16:creationId xmlns:a16="http://schemas.microsoft.com/office/drawing/2014/main" xmlns="" id="{DDF8D744-7607-4866-AFB5-18D443533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952875"/>
            <a:ext cx="5364163" cy="1900238"/>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descr="Ð ÐµÐ·ÑÐ»ÑÑÐ°Ñ Ð¿Ð¾ÑÑÐºÑ Ð·Ð¾Ð±ÑÐ°Ð¶ÐµÐ½Ñ Ð·Ð° Ð·Ð°Ð¿Ð¸ÑÐ¾Ð¼ &quot;ÐºÐ°ÑÑÐ¸Ð½ÐºÐ¸ Ð³ÐµÐ½Ð´ÐµÑ&quot;">
            <a:extLst>
              <a:ext uri="{FF2B5EF4-FFF2-40B4-BE49-F238E27FC236}">
                <a16:creationId xmlns:a16="http://schemas.microsoft.com/office/drawing/2014/main" xmlns="" id="{8A2C85AD-474A-447F-8F75-CBFD69005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413" y="1808163"/>
            <a:ext cx="4929188" cy="4044950"/>
          </a:xfrm>
          <a:prstGeom prst="rect">
            <a:avLst/>
          </a:prstGeom>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xmlns="" id="{E5226AD1-FB59-4EAE-B032-E3787BB0175C}"/>
              </a:ext>
            </a:extLst>
          </p:cNvPr>
          <p:cNvSpPr>
            <a:spLocks noGrp="1"/>
          </p:cNvSpPr>
          <p:nvPr>
            <p:ph type="title"/>
          </p:nvPr>
        </p:nvSpPr>
        <p:spPr>
          <a:xfrm>
            <a:off x="914805" y="933168"/>
            <a:ext cx="10363200" cy="580800"/>
          </a:xfrm>
        </p:spPr>
        <p:txBody>
          <a:bodyPr anchor="b">
            <a:normAutofit/>
          </a:bodyPr>
          <a:lstStyle/>
          <a:p>
            <a:pPr algn="ctr"/>
            <a:r>
              <a:rPr lang="uk-UA" b="1" dirty="0">
                <a:solidFill>
                  <a:schemeClr val="bg2"/>
                </a:solidFill>
              </a:rPr>
              <a:t>ГЕНДЕР. Що ми знаємо про </a:t>
            </a:r>
            <a:r>
              <a:rPr lang="uk-UA" b="1" dirty="0" err="1">
                <a:solidFill>
                  <a:schemeClr val="bg2"/>
                </a:solidFill>
              </a:rPr>
              <a:t>гендер</a:t>
            </a:r>
            <a:r>
              <a:rPr lang="uk-UA" b="1" dirty="0">
                <a:solidFill>
                  <a:schemeClr val="bg2"/>
                </a:solidFill>
              </a:rPr>
              <a:t>?  </a:t>
            </a:r>
            <a:endParaRPr lang="en-US" b="1" dirty="0">
              <a:solidFill>
                <a:schemeClr val="bg2"/>
              </a:solidFill>
            </a:endParaRPr>
          </a:p>
        </p:txBody>
      </p:sp>
      <p:sp>
        <p:nvSpPr>
          <p:cNvPr id="5" name="Slide Number Placeholder 4">
            <a:extLst>
              <a:ext uri="{FF2B5EF4-FFF2-40B4-BE49-F238E27FC236}">
                <a16:creationId xmlns:a16="http://schemas.microsoft.com/office/drawing/2014/main" xmlns="" id="{E6FC585E-753F-4543-B2D9-80BEC453236B}"/>
              </a:ext>
            </a:extLst>
          </p:cNvPr>
          <p:cNvSpPr>
            <a:spLocks noGrp="1"/>
          </p:cNvSpPr>
          <p:nvPr>
            <p:ph type="sldNum" sz="quarter" idx="4294967295"/>
          </p:nvPr>
        </p:nvSpPr>
        <p:spPr>
          <a:xfrm>
            <a:off x="9144000" y="6423933"/>
            <a:ext cx="2844800" cy="214546"/>
          </a:xfrm>
        </p:spPr>
        <p:txBody>
          <a:bodyPr anchor="ctr">
            <a:normAutofit/>
          </a:bodyPr>
          <a:lstStyle/>
          <a:p>
            <a:pPr>
              <a:spcAft>
                <a:spcPts val="600"/>
              </a:spcAft>
            </a:pPr>
            <a:fld id="{469CF8B8-B06D-4391-AC2B-95C2F4287022}" type="slidenum">
              <a:rPr lang="en-US" smtClean="0"/>
              <a:pPr>
                <a:spcAft>
                  <a:spcPts val="600"/>
                </a:spcAft>
              </a:pPr>
              <a:t>6</a:t>
            </a:fld>
            <a:endParaRPr lang="en-US"/>
          </a:p>
        </p:txBody>
      </p:sp>
    </p:spTree>
    <p:extLst>
      <p:ext uri="{BB962C8B-B14F-4D97-AF65-F5344CB8AC3E}">
        <p14:creationId xmlns:p14="http://schemas.microsoft.com/office/powerpoint/2010/main" val="370116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 name="Content Placeholder 6" descr="Graphical user interface&#10;&#10;Description automatically generated">
            <a:extLst>
              <a:ext uri="{FF2B5EF4-FFF2-40B4-BE49-F238E27FC236}">
                <a16:creationId xmlns:a16="http://schemas.microsoft.com/office/drawing/2014/main" xmlns="" id="{562F8DB5-3C7A-41C7-B24E-23800CC0EE0F}"/>
              </a:ext>
            </a:extLst>
          </p:cNvPr>
          <p:cNvPicPr>
            <a:picLocks noChangeAspect="1"/>
          </p:cNvPicPr>
          <p:nvPr/>
        </p:nvPicPr>
        <p:blipFill rotWithShape="1">
          <a:blip r:embed="rId2"/>
          <a:srcRect l="19358" t="30678" r="38367" b="16185"/>
          <a:stretch/>
        </p:blipFill>
        <p:spPr>
          <a:xfrm>
            <a:off x="914400" y="2139950"/>
            <a:ext cx="4811713" cy="3016512"/>
          </a:xfrm>
          <a:prstGeom prst="rect">
            <a:avLst/>
          </a:prstGeom>
        </p:spPr>
      </p:pic>
      <p:pic>
        <p:nvPicPr>
          <p:cNvPr id="6" name="Content Placeholder 3">
            <a:extLst>
              <a:ext uri="{FF2B5EF4-FFF2-40B4-BE49-F238E27FC236}">
                <a16:creationId xmlns:a16="http://schemas.microsoft.com/office/drawing/2014/main" xmlns="" id="{92DFC234-F9E2-4EF4-9D6B-6B9FDA4BD7E9}"/>
              </a:ext>
            </a:extLst>
          </p:cNvPr>
          <p:cNvPicPr>
            <a:picLocks noChangeAspect="1"/>
          </p:cNvPicPr>
          <p:nvPr/>
        </p:nvPicPr>
        <p:blipFill>
          <a:blip r:embed="rId3"/>
          <a:stretch>
            <a:fillRect/>
          </a:stretch>
        </p:blipFill>
        <p:spPr>
          <a:xfrm>
            <a:off x="5797550" y="2139950"/>
            <a:ext cx="5480050" cy="3016512"/>
          </a:xfrm>
          <a:prstGeom prst="rect">
            <a:avLst/>
          </a:prstGeom>
        </p:spPr>
      </p:pic>
      <p:sp>
        <p:nvSpPr>
          <p:cNvPr id="4" name="Footer Placeholder 3">
            <a:extLst>
              <a:ext uri="{FF2B5EF4-FFF2-40B4-BE49-F238E27FC236}">
                <a16:creationId xmlns:a16="http://schemas.microsoft.com/office/drawing/2014/main" xmlns="" id="{54A46A35-712B-4F3A-8739-257ADAD032DC}"/>
              </a:ext>
            </a:extLst>
          </p:cNvPr>
          <p:cNvSpPr>
            <a:spLocks noGrp="1"/>
          </p:cNvSpPr>
          <p:nvPr>
            <p:ph type="ftr" sz="quarter" idx="4294967295"/>
          </p:nvPr>
        </p:nvSpPr>
        <p:spPr>
          <a:xfrm>
            <a:off x="4165600" y="6423933"/>
            <a:ext cx="3860800" cy="214546"/>
          </a:xfrm>
        </p:spPr>
        <p:txBody>
          <a:bodyPr anchor="ctr">
            <a:normAutofit/>
          </a:bodyPr>
          <a:lstStyle/>
          <a:p>
            <a:pPr>
              <a:spcAft>
                <a:spcPts val="600"/>
              </a:spcAft>
            </a:pPr>
            <a:r>
              <a:rPr lang="en-US"/>
              <a:t>PRESENTED BY THE USAID ENERGY SECURITY PROJECT </a:t>
            </a:r>
          </a:p>
        </p:txBody>
      </p:sp>
      <p:sp>
        <p:nvSpPr>
          <p:cNvPr id="5" name="Slide Number Placeholder 4">
            <a:extLst>
              <a:ext uri="{FF2B5EF4-FFF2-40B4-BE49-F238E27FC236}">
                <a16:creationId xmlns:a16="http://schemas.microsoft.com/office/drawing/2014/main" xmlns="" id="{57FE1D33-34A2-4AEC-9370-5C3A7FEFEF8E}"/>
              </a:ext>
            </a:extLst>
          </p:cNvPr>
          <p:cNvSpPr>
            <a:spLocks noGrp="1"/>
          </p:cNvSpPr>
          <p:nvPr>
            <p:ph type="sldNum" sz="quarter" idx="4294967295"/>
          </p:nvPr>
        </p:nvSpPr>
        <p:spPr>
          <a:xfrm>
            <a:off x="9144000" y="6423933"/>
            <a:ext cx="2844800" cy="214546"/>
          </a:xfrm>
        </p:spPr>
        <p:txBody>
          <a:bodyPr anchor="ctr">
            <a:normAutofit/>
          </a:bodyPr>
          <a:lstStyle/>
          <a:p>
            <a:pPr>
              <a:spcAft>
                <a:spcPts val="600"/>
              </a:spcAft>
            </a:pPr>
            <a:fld id="{42782948-4DBE-204D-AB9E-B65E067054AE}" type="slidenum">
              <a:rPr lang="en-US" smtClean="0"/>
              <a:pPr>
                <a:spcAft>
                  <a:spcPts val="600"/>
                </a:spcAft>
              </a:pPr>
              <a:t>7</a:t>
            </a:fld>
            <a:endParaRPr lang="en-US"/>
          </a:p>
        </p:txBody>
      </p:sp>
      <p:sp>
        <p:nvSpPr>
          <p:cNvPr id="13" name="Title 5">
            <a:extLst>
              <a:ext uri="{FF2B5EF4-FFF2-40B4-BE49-F238E27FC236}">
                <a16:creationId xmlns:a16="http://schemas.microsoft.com/office/drawing/2014/main" xmlns="" id="{A0C0FDEB-77F5-43B6-A3A2-54A1E4F6F486}"/>
              </a:ext>
            </a:extLst>
          </p:cNvPr>
          <p:cNvSpPr>
            <a:spLocks noGrp="1"/>
          </p:cNvSpPr>
          <p:nvPr>
            <p:ph type="title"/>
          </p:nvPr>
        </p:nvSpPr>
        <p:spPr>
          <a:xfrm>
            <a:off x="914805" y="933167"/>
            <a:ext cx="10363200" cy="580800"/>
          </a:xfrm>
        </p:spPr>
        <p:txBody>
          <a:bodyPr anchor="b">
            <a:normAutofit/>
          </a:bodyPr>
          <a:lstStyle/>
          <a:p>
            <a:pPr algn="ctr"/>
            <a:r>
              <a:rPr lang="uk-UA" b="1" dirty="0">
                <a:solidFill>
                  <a:schemeClr val="bg2"/>
                </a:solidFill>
              </a:rPr>
              <a:t>Стать </a:t>
            </a:r>
            <a:r>
              <a:rPr lang="en-US" b="1" dirty="0">
                <a:solidFill>
                  <a:schemeClr val="bg2"/>
                </a:solidFill>
              </a:rPr>
              <a:t>&amp; </a:t>
            </a:r>
            <a:r>
              <a:rPr lang="uk-UA" b="1" dirty="0">
                <a:solidFill>
                  <a:schemeClr val="bg2"/>
                </a:solidFill>
              </a:rPr>
              <a:t>гендер</a:t>
            </a:r>
            <a:endParaRPr lang="en-US" b="1" dirty="0">
              <a:solidFill>
                <a:schemeClr val="bg2"/>
              </a:solidFill>
            </a:endParaRPr>
          </a:p>
        </p:txBody>
      </p:sp>
    </p:spTree>
    <p:extLst>
      <p:ext uri="{BB962C8B-B14F-4D97-AF65-F5344CB8AC3E}">
        <p14:creationId xmlns:p14="http://schemas.microsoft.com/office/powerpoint/2010/main" val="2999654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425422B-D247-43A0-8623-59B05FB4400C}"/>
              </a:ext>
            </a:extLst>
          </p:cNvPr>
          <p:cNvSpPr>
            <a:spLocks noGrp="1"/>
          </p:cNvSpPr>
          <p:nvPr>
            <p:ph sz="half" idx="2"/>
          </p:nvPr>
        </p:nvSpPr>
        <p:spPr>
          <a:xfrm>
            <a:off x="6325420" y="712659"/>
            <a:ext cx="5080405" cy="4233230"/>
          </a:xfrm>
        </p:spPr>
        <p:txBody>
          <a:bodyPr>
            <a:normAutofit/>
          </a:bodyPr>
          <a:lstStyle/>
          <a:p>
            <a:pPr marL="0" indent="0" algn="ctr">
              <a:buNone/>
            </a:pPr>
            <a:r>
              <a:rPr lang="ru-RU" sz="2800" b="1" dirty="0">
                <a:solidFill>
                  <a:schemeClr val="bg2"/>
                </a:solidFill>
              </a:rPr>
              <a:t>СТАТЬ</a:t>
            </a:r>
          </a:p>
          <a:p>
            <a:pPr marL="0" indent="0" algn="ctr">
              <a:buNone/>
            </a:pPr>
            <a:endParaRPr lang="ru-RU" sz="2800" dirty="0">
              <a:solidFill>
                <a:schemeClr val="tx1"/>
              </a:solidFill>
            </a:endParaRPr>
          </a:p>
          <a:p>
            <a:pPr marL="0" indent="0" algn="ctr">
              <a:buNone/>
            </a:pPr>
            <a:endParaRPr lang="ru-RU" sz="2800" dirty="0">
              <a:solidFill>
                <a:schemeClr val="tx1"/>
              </a:solidFill>
            </a:endParaRPr>
          </a:p>
          <a:p>
            <a:pPr marL="0" indent="0" algn="ctr">
              <a:buNone/>
            </a:pPr>
            <a:r>
              <a:rPr lang="ru-RU" sz="2800" dirty="0" err="1">
                <a:solidFill>
                  <a:schemeClr val="tx1"/>
                </a:solidFill>
              </a:rPr>
              <a:t>набір</a:t>
            </a:r>
            <a:r>
              <a:rPr lang="ru-RU" sz="2800" dirty="0">
                <a:solidFill>
                  <a:schemeClr val="tx1"/>
                </a:solidFill>
              </a:rPr>
              <a:t> сексуально-</a:t>
            </a:r>
            <a:r>
              <a:rPr lang="ru-RU" sz="2800" dirty="0" err="1">
                <a:solidFill>
                  <a:schemeClr val="tx1"/>
                </a:solidFill>
              </a:rPr>
              <a:t>біологічних</a:t>
            </a:r>
            <a:r>
              <a:rPr lang="en-US" sz="2800" dirty="0">
                <a:solidFill>
                  <a:schemeClr val="tx1"/>
                </a:solidFill>
              </a:rPr>
              <a:t> </a:t>
            </a:r>
            <a:r>
              <a:rPr lang="ru-RU" sz="2800" dirty="0">
                <a:solidFill>
                  <a:schemeClr val="tx1"/>
                </a:solidFill>
              </a:rPr>
              <a:t>характеристик,  </a:t>
            </a:r>
            <a:r>
              <a:rPr lang="ru-RU" sz="2800" dirty="0" err="1">
                <a:solidFill>
                  <a:schemeClr val="tx1"/>
                </a:solidFill>
              </a:rPr>
              <a:t>фізичні</a:t>
            </a:r>
            <a:r>
              <a:rPr lang="ru-RU" sz="2800" dirty="0">
                <a:solidFill>
                  <a:schemeClr val="tx1"/>
                </a:solidFill>
              </a:rPr>
              <a:t> та </a:t>
            </a:r>
            <a:r>
              <a:rPr lang="ru-RU" sz="2800" dirty="0" err="1">
                <a:solidFill>
                  <a:schemeClr val="tx1"/>
                </a:solidFill>
              </a:rPr>
              <a:t>фізіологічні</a:t>
            </a:r>
            <a:r>
              <a:rPr lang="ru-RU" sz="2800" dirty="0">
                <a:solidFill>
                  <a:schemeClr val="tx1"/>
                </a:solidFill>
              </a:rPr>
              <a:t> </a:t>
            </a:r>
            <a:r>
              <a:rPr lang="ru-RU" sz="2800" dirty="0" err="1">
                <a:solidFill>
                  <a:schemeClr val="tx1"/>
                </a:solidFill>
              </a:rPr>
              <a:t>відмінності</a:t>
            </a:r>
            <a:r>
              <a:rPr lang="ru-RU" sz="2800" dirty="0">
                <a:solidFill>
                  <a:schemeClr val="tx1"/>
                </a:solidFill>
              </a:rPr>
              <a:t> </a:t>
            </a:r>
            <a:r>
              <a:rPr lang="ru-RU" sz="2800" dirty="0" err="1">
                <a:solidFill>
                  <a:schemeClr val="tx1"/>
                </a:solidFill>
              </a:rPr>
              <a:t>чоловіка</a:t>
            </a:r>
            <a:r>
              <a:rPr lang="ru-RU" sz="2800" dirty="0">
                <a:solidFill>
                  <a:schemeClr val="tx1"/>
                </a:solidFill>
              </a:rPr>
              <a:t> та </a:t>
            </a:r>
            <a:r>
              <a:rPr lang="ru-RU" sz="2800" dirty="0" err="1">
                <a:solidFill>
                  <a:schemeClr val="tx1"/>
                </a:solidFill>
              </a:rPr>
              <a:t>жінки</a:t>
            </a:r>
            <a:endParaRPr lang="ru-RU" sz="2800" dirty="0">
              <a:solidFill>
                <a:schemeClr val="tx1"/>
              </a:solidFill>
            </a:endParaRPr>
          </a:p>
        </p:txBody>
      </p:sp>
      <p:sp>
        <p:nvSpPr>
          <p:cNvPr id="71" name="Footer Placeholder 3">
            <a:extLst>
              <a:ext uri="{FF2B5EF4-FFF2-40B4-BE49-F238E27FC236}">
                <a16:creationId xmlns:a16="http://schemas.microsoft.com/office/drawing/2014/main" xmlns="" id="{804AE738-FDBD-4309-844A-F8D456D67C78}"/>
              </a:ext>
            </a:extLst>
          </p:cNvPr>
          <p:cNvSpPr>
            <a:spLocks noGrp="1"/>
          </p:cNvSpPr>
          <p:nvPr>
            <p:ph type="ftr" sz="quarter" idx="11"/>
          </p:nvPr>
        </p:nvSpPr>
        <p:spPr>
          <a:xfrm>
            <a:off x="4165600" y="6423933"/>
            <a:ext cx="3860800" cy="214546"/>
          </a:xfrm>
        </p:spPr>
        <p:txBody>
          <a:bodyPr anchor="ctr">
            <a:normAutofit/>
          </a:bodyPr>
          <a:lstStyle/>
          <a:p>
            <a:pPr>
              <a:spcAft>
                <a:spcPts val="600"/>
              </a:spcAft>
            </a:pPr>
            <a:r>
              <a:rPr lang="en-US"/>
              <a:t>PRESENTED BY THE USAID ENERGY SECURITY PROJECT </a:t>
            </a:r>
          </a:p>
        </p:txBody>
      </p:sp>
      <p:sp>
        <p:nvSpPr>
          <p:cNvPr id="73" name="Slide Number Placeholder 4">
            <a:extLst>
              <a:ext uri="{FF2B5EF4-FFF2-40B4-BE49-F238E27FC236}">
                <a16:creationId xmlns:a16="http://schemas.microsoft.com/office/drawing/2014/main" xmlns="" id="{5C82C921-28F4-42B2-BA6F-C14A80502418}"/>
              </a:ext>
            </a:extLst>
          </p:cNvPr>
          <p:cNvSpPr>
            <a:spLocks noGrp="1"/>
          </p:cNvSpPr>
          <p:nvPr>
            <p:ph type="sldNum" sz="quarter" idx="12"/>
          </p:nvPr>
        </p:nvSpPr>
        <p:spPr>
          <a:xfrm>
            <a:off x="9144000" y="6423933"/>
            <a:ext cx="2844800" cy="214546"/>
          </a:xfrm>
        </p:spPr>
        <p:txBody>
          <a:bodyPr anchor="ctr">
            <a:normAutofit/>
          </a:bodyPr>
          <a:lstStyle/>
          <a:p>
            <a:pPr>
              <a:spcAft>
                <a:spcPts val="600"/>
              </a:spcAft>
            </a:pPr>
            <a:fld id="{42782948-4DBE-204D-AB9E-B65E067054AE}" type="slidenum">
              <a:rPr lang="en-US" smtClean="0"/>
              <a:pPr>
                <a:spcAft>
                  <a:spcPts val="600"/>
                </a:spcAft>
              </a:pPr>
              <a:t>8</a:t>
            </a:fld>
            <a:endParaRPr lang="en-US"/>
          </a:p>
        </p:txBody>
      </p:sp>
      <p:sp>
        <p:nvSpPr>
          <p:cNvPr id="2" name="Title 1">
            <a:extLst>
              <a:ext uri="{FF2B5EF4-FFF2-40B4-BE49-F238E27FC236}">
                <a16:creationId xmlns:a16="http://schemas.microsoft.com/office/drawing/2014/main" xmlns="" id="{55AF0FEC-FA4E-4519-885A-ECA3FCF1F9B3}"/>
              </a:ext>
            </a:extLst>
          </p:cNvPr>
          <p:cNvSpPr>
            <a:spLocks noGrp="1"/>
          </p:cNvSpPr>
          <p:nvPr>
            <p:ph type="title"/>
          </p:nvPr>
        </p:nvSpPr>
        <p:spPr>
          <a:xfrm>
            <a:off x="2856997" y="913874"/>
            <a:ext cx="3855158" cy="580800"/>
          </a:xfrm>
        </p:spPr>
        <p:txBody>
          <a:bodyPr anchor="b">
            <a:normAutofit fontScale="90000"/>
          </a:bodyPr>
          <a:lstStyle/>
          <a:p>
            <a:pPr>
              <a:lnSpc>
                <a:spcPct val="90000"/>
              </a:lnSpc>
            </a:pPr>
            <a:r>
              <a:rPr lang="uk-UA" sz="2400" b="1" dirty="0">
                <a:solidFill>
                  <a:schemeClr val="bg2"/>
                </a:solidFill>
              </a:rPr>
              <a:t>                                          </a:t>
            </a:r>
            <a:r>
              <a:rPr lang="uk-UA" sz="3100" b="1" dirty="0">
                <a:solidFill>
                  <a:schemeClr val="bg2"/>
                </a:solidFill>
              </a:rPr>
              <a:t>ГЕНДЕР</a:t>
            </a:r>
            <a:r>
              <a:rPr lang="uk-UA" sz="1700" dirty="0"/>
              <a:t/>
            </a:r>
            <a:br>
              <a:rPr lang="uk-UA" sz="1700" dirty="0"/>
            </a:br>
            <a:r>
              <a:rPr lang="uk-UA" sz="1700" dirty="0"/>
              <a:t> </a:t>
            </a:r>
            <a:endParaRPr lang="en-US" sz="1700" dirty="0"/>
          </a:p>
        </p:txBody>
      </p:sp>
      <p:graphicFrame>
        <p:nvGraphicFramePr>
          <p:cNvPr id="76" name="Content Placeholder 3">
            <a:extLst>
              <a:ext uri="{FF2B5EF4-FFF2-40B4-BE49-F238E27FC236}">
                <a16:creationId xmlns:a16="http://schemas.microsoft.com/office/drawing/2014/main" xmlns="" id="{747CF6B2-80B9-493C-A702-5CA13BF65633}"/>
              </a:ext>
            </a:extLst>
          </p:cNvPr>
          <p:cNvGraphicFramePr>
            <a:graphicFrameLocks noGrp="1"/>
          </p:cNvGraphicFramePr>
          <p:nvPr>
            <p:ph sz="half" idx="1"/>
            <p:extLst>
              <p:ext uri="{D42A27DB-BD31-4B8C-83A1-F6EECF244321}">
                <p14:modId xmlns:p14="http://schemas.microsoft.com/office/powerpoint/2010/main" val="2803285957"/>
              </p:ext>
            </p:extLst>
          </p:nvPr>
        </p:nvGraphicFramePr>
        <p:xfrm>
          <a:off x="914805" y="1715549"/>
          <a:ext cx="5079595" cy="4233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280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65D4755-62E7-414A-B1AF-BF05BB01EA7A}"/>
              </a:ext>
            </a:extLst>
          </p:cNvPr>
          <p:cNvSpPr>
            <a:spLocks noGrp="1"/>
          </p:cNvSpPr>
          <p:nvPr>
            <p:ph type="ftr" sz="quarter" idx="3"/>
          </p:nvPr>
        </p:nvSpPr>
        <p:spPr>
          <a:xfrm>
            <a:off x="4165600" y="6423933"/>
            <a:ext cx="3860800" cy="214546"/>
          </a:xfrm>
        </p:spPr>
        <p:txBody>
          <a:bodyPr anchor="ctr">
            <a:normAutofit/>
          </a:bodyPr>
          <a:lstStyle/>
          <a:p>
            <a:pPr>
              <a:spcAft>
                <a:spcPts val="600"/>
              </a:spcAft>
            </a:pPr>
            <a:r>
              <a:rPr lang="en-US"/>
              <a:t>PRESENTED BY THE USAID ENERGY SECURITY PROJECT </a:t>
            </a:r>
          </a:p>
        </p:txBody>
      </p:sp>
      <p:sp>
        <p:nvSpPr>
          <p:cNvPr id="5" name="Slide Number Placeholder 4">
            <a:extLst>
              <a:ext uri="{FF2B5EF4-FFF2-40B4-BE49-F238E27FC236}">
                <a16:creationId xmlns:a16="http://schemas.microsoft.com/office/drawing/2014/main" xmlns="" id="{F537D7B2-F191-4332-B9B9-04C8B19AFF83}"/>
              </a:ext>
            </a:extLst>
          </p:cNvPr>
          <p:cNvSpPr>
            <a:spLocks noGrp="1"/>
          </p:cNvSpPr>
          <p:nvPr>
            <p:ph type="sldNum" sz="quarter" idx="4"/>
          </p:nvPr>
        </p:nvSpPr>
        <p:spPr>
          <a:xfrm>
            <a:off x="9144000" y="6423933"/>
            <a:ext cx="2844800" cy="214546"/>
          </a:xfrm>
        </p:spPr>
        <p:txBody>
          <a:bodyPr anchor="ctr">
            <a:normAutofit/>
          </a:bodyPr>
          <a:lstStyle/>
          <a:p>
            <a:pPr>
              <a:spcAft>
                <a:spcPts val="600"/>
              </a:spcAft>
            </a:pPr>
            <a:fld id="{42782948-4DBE-204D-AB9E-B65E067054AE}" type="slidenum">
              <a:rPr lang="en-US" smtClean="0"/>
              <a:pPr>
                <a:spcAft>
                  <a:spcPts val="600"/>
                </a:spcAft>
              </a:pPr>
              <a:t>9</a:t>
            </a:fld>
            <a:endParaRPr lang="en-US"/>
          </a:p>
        </p:txBody>
      </p:sp>
      <p:sp>
        <p:nvSpPr>
          <p:cNvPr id="6" name="Title 5">
            <a:extLst>
              <a:ext uri="{FF2B5EF4-FFF2-40B4-BE49-F238E27FC236}">
                <a16:creationId xmlns:a16="http://schemas.microsoft.com/office/drawing/2014/main" xmlns="" id="{D0F003CC-BCA1-4BEF-B8B6-79E831FABFF0}"/>
              </a:ext>
            </a:extLst>
          </p:cNvPr>
          <p:cNvSpPr>
            <a:spLocks noGrp="1"/>
          </p:cNvSpPr>
          <p:nvPr>
            <p:ph type="title"/>
          </p:nvPr>
        </p:nvSpPr>
        <p:spPr>
          <a:xfrm>
            <a:off x="914804" y="933168"/>
            <a:ext cx="10484715" cy="1137370"/>
          </a:xfrm>
        </p:spPr>
        <p:txBody>
          <a:bodyPr anchor="b">
            <a:normAutofit fontScale="90000"/>
          </a:bodyPr>
          <a:lstStyle/>
          <a:p>
            <a:pPr algn="ctr"/>
            <a:r>
              <a:rPr lang="uk-UA" b="1" dirty="0">
                <a:solidFill>
                  <a:schemeClr val="tx1">
                    <a:lumMod val="75000"/>
                    <a:lumOff val="25000"/>
                  </a:schemeClr>
                </a:solidFill>
              </a:rPr>
              <a:t>Вправа:</a:t>
            </a:r>
            <a:r>
              <a:rPr lang="uk-UA" b="1" dirty="0">
                <a:solidFill>
                  <a:srgbClr val="FFFF00"/>
                </a:solidFill>
              </a:rPr>
              <a:t> </a:t>
            </a:r>
            <a:r>
              <a:rPr lang="uk-UA" b="1" dirty="0">
                <a:solidFill>
                  <a:schemeClr val="bg2"/>
                </a:solidFill>
              </a:rPr>
              <a:t>Стать або </a:t>
            </a:r>
            <a:r>
              <a:rPr lang="uk-UA" b="1" dirty="0">
                <a:solidFill>
                  <a:schemeClr val="tx2">
                    <a:lumMod val="75000"/>
                  </a:schemeClr>
                </a:solidFill>
              </a:rPr>
              <a:t>гендер</a:t>
            </a:r>
            <a:r>
              <a:rPr lang="uk-UA" b="1" dirty="0">
                <a:solidFill>
                  <a:schemeClr val="bg2"/>
                </a:solidFill>
              </a:rPr>
              <a:t>? </a:t>
            </a:r>
            <a:br>
              <a:rPr lang="uk-UA" b="1" dirty="0">
                <a:solidFill>
                  <a:schemeClr val="bg2"/>
                </a:solidFill>
              </a:rPr>
            </a:br>
            <a:r>
              <a:rPr lang="uk-UA" i="1" dirty="0">
                <a:solidFill>
                  <a:schemeClr val="tx1">
                    <a:lumMod val="75000"/>
                    <a:lumOff val="25000"/>
                  </a:schemeClr>
                </a:solidFill>
              </a:rPr>
              <a:t>(Спробуйте віднести кожний вислів до статі або </a:t>
            </a:r>
            <a:r>
              <a:rPr lang="uk-UA" i="1" dirty="0" err="1">
                <a:solidFill>
                  <a:schemeClr val="tx1">
                    <a:lumMod val="75000"/>
                    <a:lumOff val="25000"/>
                  </a:schemeClr>
                </a:solidFill>
              </a:rPr>
              <a:t>гендеру</a:t>
            </a:r>
            <a:r>
              <a:rPr lang="uk-UA" i="1" dirty="0">
                <a:solidFill>
                  <a:schemeClr val="tx1">
                    <a:lumMod val="75000"/>
                    <a:lumOff val="25000"/>
                  </a:schemeClr>
                </a:solidFill>
              </a:rPr>
              <a:t>) </a:t>
            </a:r>
            <a:endParaRPr lang="en-US" i="1" dirty="0">
              <a:solidFill>
                <a:schemeClr val="tx1">
                  <a:lumMod val="75000"/>
                  <a:lumOff val="25000"/>
                </a:schemeClr>
              </a:solidFill>
            </a:endParaRPr>
          </a:p>
        </p:txBody>
      </p:sp>
      <p:graphicFrame>
        <p:nvGraphicFramePr>
          <p:cNvPr id="8" name="Content Placeholder 1">
            <a:extLst>
              <a:ext uri="{FF2B5EF4-FFF2-40B4-BE49-F238E27FC236}">
                <a16:creationId xmlns:a16="http://schemas.microsoft.com/office/drawing/2014/main" xmlns="" id="{79DADA39-2D33-496D-B9C4-F2C9912A1926}"/>
              </a:ext>
            </a:extLst>
          </p:cNvPr>
          <p:cNvGraphicFramePr>
            <a:graphicFrameLocks noGrp="1"/>
          </p:cNvGraphicFramePr>
          <p:nvPr>
            <p:ph idx="1"/>
            <p:extLst>
              <p:ext uri="{D42A27DB-BD31-4B8C-83A1-F6EECF244321}">
                <p14:modId xmlns:p14="http://schemas.microsoft.com/office/powerpoint/2010/main" val="685735435"/>
              </p:ext>
            </p:extLst>
          </p:nvPr>
        </p:nvGraphicFramePr>
        <p:xfrm>
          <a:off x="913995" y="2070537"/>
          <a:ext cx="10363605" cy="3878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0844099"/>
      </p:ext>
    </p:extLst>
  </p:cSld>
  <p:clrMapOvr>
    <a:masterClrMapping/>
  </p:clrMapOvr>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 USAID Theme">
  <a:themeElements>
    <a:clrScheme name="USAID">
      <a:dk1>
        <a:sysClr val="windowText" lastClr="000000"/>
      </a:dk1>
      <a:lt1>
        <a:srgbClr val="FFFFFF"/>
      </a:lt1>
      <a:dk2>
        <a:srgbClr val="002F6C"/>
      </a:dk2>
      <a:lt2>
        <a:srgbClr val="BA0C2F"/>
      </a:lt2>
      <a:accent1>
        <a:srgbClr val="651D32"/>
      </a:accent1>
      <a:accent2>
        <a:srgbClr val="0067B9"/>
      </a:accent2>
      <a:accent3>
        <a:srgbClr val="A7C6ED"/>
      </a:accent3>
      <a:accent4>
        <a:srgbClr val="6C6463"/>
      </a:accent4>
      <a:accent5>
        <a:srgbClr val="8C8985"/>
      </a:accent5>
      <a:accent6>
        <a:srgbClr val="CFCDC9"/>
      </a:accent6>
      <a:hlink>
        <a:srgbClr val="FFFFFF"/>
      </a:hlink>
      <a:folHlink>
        <a:srgbClr val="FFFFFF"/>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0" id="{D5996478-7037-4355-A1F6-0A176A6822B9}" vid="{B62CED22-C95D-4BE1-AC38-DF91569D2032}"/>
    </a:ext>
  </a:extLst>
</a:theme>
</file>

<file path=ppt/theme/theme3.xml><?xml version="1.0" encoding="utf-8"?>
<a:theme xmlns:a="http://schemas.openxmlformats.org/drawingml/2006/main" name="1_16.9-Template_12.7.2016">
  <a:themeElements>
    <a:clrScheme name="USAID">
      <a:dk1>
        <a:sysClr val="windowText" lastClr="000000"/>
      </a:dk1>
      <a:lt1>
        <a:srgbClr val="FFFFFF"/>
      </a:lt1>
      <a:dk2>
        <a:srgbClr val="002F6C"/>
      </a:dk2>
      <a:lt2>
        <a:srgbClr val="BA0C2F"/>
      </a:lt2>
      <a:accent1>
        <a:srgbClr val="651D32"/>
      </a:accent1>
      <a:accent2>
        <a:srgbClr val="0067B9"/>
      </a:accent2>
      <a:accent3>
        <a:srgbClr val="A7C6ED"/>
      </a:accent3>
      <a:accent4>
        <a:srgbClr val="6C6463"/>
      </a:accent4>
      <a:accent5>
        <a:srgbClr val="8C8985"/>
      </a:accent5>
      <a:accent6>
        <a:srgbClr val="CFCDC9"/>
      </a:accent6>
      <a:hlink>
        <a:srgbClr val="FFFFFF"/>
      </a:hlink>
      <a:folHlink>
        <a:srgbClr val="FFFFFF"/>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28145CBE-E67A-449C-A6EC-83DF517945B9}" vid="{5EF30E47-BE8C-41EB-B609-1CFA61C2A7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5496</TotalTime>
  <Words>944</Words>
  <Application>Microsoft Office PowerPoint</Application>
  <PresentationFormat>Широкоэкранный</PresentationFormat>
  <Paragraphs>205</Paragraphs>
  <Slides>35</Slides>
  <Notes>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3</vt:i4>
      </vt:variant>
      <vt:variant>
        <vt:lpstr>Заголовки слайдов</vt:lpstr>
      </vt:variant>
      <vt:variant>
        <vt:i4>35</vt:i4>
      </vt:variant>
    </vt:vector>
  </HeadingPairs>
  <TitlesOfParts>
    <vt:vector size="49" baseType="lpstr">
      <vt:lpstr>Arial</vt:lpstr>
      <vt:lpstr>Calibri</vt:lpstr>
      <vt:lpstr>Comic Sans MS</vt:lpstr>
      <vt:lpstr>Corbel</vt:lpstr>
      <vt:lpstr>Gill Sans MT</vt:lpstr>
      <vt:lpstr>Gilroy</vt:lpstr>
      <vt:lpstr>Roboto</vt:lpstr>
      <vt:lpstr>Symbol</vt:lpstr>
      <vt:lpstr>Times New Roman</vt:lpstr>
      <vt:lpstr>Verdana</vt:lpstr>
      <vt:lpstr>Wingdings</vt:lpstr>
      <vt:lpstr>16.9-Template_12.7.2016</vt:lpstr>
      <vt:lpstr>PowerPoint USAID Theme</vt:lpstr>
      <vt:lpstr>1_16.9-Template_12.7.2016</vt:lpstr>
      <vt:lpstr>Презентация PowerPoint</vt:lpstr>
      <vt:lpstr>Гендер vs енергетика </vt:lpstr>
      <vt:lpstr>Презентация PowerPoint</vt:lpstr>
      <vt:lpstr>Презентация PowerPoint</vt:lpstr>
      <vt:lpstr>Презентация PowerPoint</vt:lpstr>
      <vt:lpstr>ГЕНДЕР. Що ми знаємо про гендер?  </vt:lpstr>
      <vt:lpstr>Стать &amp; гендер</vt:lpstr>
      <vt:lpstr>                                          ГЕНДЕР  </vt:lpstr>
      <vt:lpstr>Вправа: Стать або гендер?  (Спробуйте віднести кожний вислів до статі або гендеру) </vt:lpstr>
      <vt:lpstr>Презентация PowerPoint</vt:lpstr>
      <vt:lpstr>Запитання: «Який відсоток від загального населення України складають жінки?»  </vt:lpstr>
      <vt:lpstr>Презентация PowerPoint</vt:lpstr>
      <vt:lpstr>Презентация PowerPoint</vt:lpstr>
      <vt:lpstr>Презентация PowerPoint</vt:lpstr>
      <vt:lpstr>Причини смертності жінок та чоловіків</vt:lpstr>
      <vt:lpstr>Презентация PowerPoint</vt:lpstr>
      <vt:lpstr>ГЕНДЕРНІ РОЛІ ТА  ГЕНДЕРНІ СТЕРЕОТИПИ </vt:lpstr>
      <vt:lpstr>Гендерні ролі   </vt:lpstr>
      <vt:lpstr>Приклади гендерних стереотипів  </vt:lpstr>
      <vt:lpstr>Презентация PowerPoint</vt:lpstr>
      <vt:lpstr>Презентация PowerPoint</vt:lpstr>
      <vt:lpstr>Міжнародна акція  «16 днів проти насильства»  https://careerhub.rozirvykolo.org/pages/view/about/ </vt:lpstr>
      <vt:lpstr>Корисні поради: де можна дізнатися більше інформації </vt:lpstr>
      <vt:lpstr>Мобінг  </vt:lpstr>
      <vt:lpstr>Презентация PowerPoint</vt:lpstr>
      <vt:lpstr>Мобінг може проявлятися у наступних формах</vt:lpstr>
      <vt:lpstr>Харасмент</vt:lpstr>
      <vt:lpstr>Сталкінг -  (англ. Stalking “переслідування”) </vt:lpstr>
      <vt:lpstr>     ІНФОРМАЦІЯ ПРО МОДУЛЬНУ ТРЕНІНГОВУ ПРОГРАМУ З ГЕНДЕРНОЇ РІВНОСТІ НА НЕДИСКРИМІНАЦІЇ   ДЛЯ ПРАЦІВНИКІВ МІНІСТЕРСТВА ЕНЕРГЕТИКИ УКРАЇНИ      </vt:lpstr>
      <vt:lpstr>Презентация PowerPoint</vt:lpstr>
      <vt:lpstr>Модель тренінгової програми </vt:lpstr>
      <vt:lpstr>Успішні приклади                                                                                                              НЕК «Укренерго»                               КП «Київтеплоенерго»</vt:lpstr>
      <vt:lpstr>Основні питання </vt:lpstr>
      <vt:lpstr> Навчання з гендерних питань сприятиме процесу переосмисленню знань, навичок та отриманню нових компетенцій</vt:lpstr>
      <vt:lpstr>До зустрічі!</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Тренінг 1</dc:title>
  <dc:creator>Yulia Galustian</dc:creator>
  <cp:lastModifiedBy>Марченкова Татьяна</cp:lastModifiedBy>
  <cp:revision>181</cp:revision>
  <dcterms:created xsi:type="dcterms:W3CDTF">2019-05-07T14:10:31Z</dcterms:created>
  <dcterms:modified xsi:type="dcterms:W3CDTF">2023-01-17T14:15:11Z</dcterms:modified>
</cp:coreProperties>
</file>